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0" r:id="rId1"/>
  </p:sldMasterIdLst>
  <p:notesMasterIdLst>
    <p:notesMasterId r:id="rId13"/>
  </p:notesMasterIdLst>
  <p:sldIdLst>
    <p:sldId id="256" r:id="rId2"/>
    <p:sldId id="257" r:id="rId3"/>
    <p:sldId id="258" r:id="rId4"/>
    <p:sldId id="259" r:id="rId5"/>
    <p:sldId id="260" r:id="rId6"/>
    <p:sldId id="261" r:id="rId7"/>
    <p:sldId id="263" r:id="rId8"/>
    <p:sldId id="264" r:id="rId9"/>
    <p:sldId id="265" r:id="rId10"/>
    <p:sldId id="268" r:id="rId11"/>
    <p:sldId id="269" r:id="rId12"/>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659"/>
    <p:restoredTop sz="93619"/>
  </p:normalViewPr>
  <p:slideViewPr>
    <p:cSldViewPr snapToGrid="0" snapToObjects="1">
      <p:cViewPr varScale="1">
        <p:scale>
          <a:sx n="66" d="100"/>
          <a:sy n="66" d="100"/>
        </p:scale>
        <p:origin x="240"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4" name="Shape 4"/>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lstStyle>
            <a:lvl1pPr marL="457200" marR="0" lvl="0" indent="-228600" algn="l" rtl="0">
              <a:spcBef>
                <a:spcPts val="0"/>
              </a:spcBef>
              <a:spcAft>
                <a:spcPts val="0"/>
              </a:spcAft>
              <a:buSzPts val="1400"/>
              <a:buNone/>
              <a:defRPr sz="1200" b="0" i="0" u="none" strike="noStrike" cap="none">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latin typeface="Calibri"/>
                <a:ea typeface="Calibri"/>
                <a:cs typeface="Calibri"/>
                <a:sym typeface="Calibri"/>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Shape 169"/>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0" name="Shape 17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en" altLang="zh-CN" sz="1200" b="0" i="0" u="none" strike="noStrike" cap="none" dirty="0">
                <a:solidFill>
                  <a:srgbClr val="000000"/>
                </a:solidFill>
                <a:effectLst/>
                <a:latin typeface="Calibri"/>
                <a:ea typeface="Calibri"/>
                <a:cs typeface="Calibri"/>
                <a:sym typeface="Calibri"/>
              </a:rPr>
              <a:t>We can see that </a:t>
            </a:r>
            <a:r>
              <a:rPr lang="en" altLang="zh-CN" sz="1200" b="0" i="0" u="none" strike="noStrike" cap="none" dirty="0" err="1">
                <a:solidFill>
                  <a:srgbClr val="000000"/>
                </a:solidFill>
                <a:effectLst/>
                <a:latin typeface="Calibri"/>
                <a:ea typeface="Calibri"/>
                <a:cs typeface="Calibri"/>
                <a:sym typeface="Calibri"/>
              </a:rPr>
              <a:t>alought</a:t>
            </a:r>
            <a:r>
              <a:rPr lang="en" altLang="zh-CN" sz="1200" b="0" i="0" u="none" strike="noStrike" cap="none" dirty="0">
                <a:solidFill>
                  <a:srgbClr val="000000"/>
                </a:solidFill>
                <a:effectLst/>
                <a:latin typeface="Calibri"/>
                <a:ea typeface="Calibri"/>
                <a:cs typeface="Calibri"/>
                <a:sym typeface="Calibri"/>
              </a:rPr>
              <a:t> RMSE of 5 models are very close, before hyperparameter tuning, tree </a:t>
            </a:r>
            <a:r>
              <a:rPr lang="en" altLang="zh-CN" sz="1200" b="0" i="0" u="none" strike="noStrike" cap="none" dirty="0" err="1">
                <a:solidFill>
                  <a:srgbClr val="000000"/>
                </a:solidFill>
                <a:effectLst/>
                <a:latin typeface="Calibri"/>
                <a:ea typeface="Calibri"/>
                <a:cs typeface="Calibri"/>
                <a:sym typeface="Calibri"/>
              </a:rPr>
              <a:t>models’s</a:t>
            </a:r>
            <a:r>
              <a:rPr lang="en" altLang="zh-CN" sz="1200" b="0" i="0" u="none" strike="noStrike" cap="none" dirty="0">
                <a:solidFill>
                  <a:srgbClr val="000000"/>
                </a:solidFill>
                <a:effectLst/>
                <a:latin typeface="Calibri"/>
                <a:ea typeface="Calibri"/>
                <a:cs typeface="Calibri"/>
                <a:sym typeface="Calibri"/>
              </a:rPr>
              <a:t> results are worse than linear models, while  after hyperparameter tuning, </a:t>
            </a:r>
            <a:r>
              <a:rPr lang="en" altLang="zh-CN" sz="1200" b="0" i="0" u="none" strike="noStrike" cap="none" dirty="0" err="1">
                <a:solidFill>
                  <a:srgbClr val="000000"/>
                </a:solidFill>
                <a:effectLst/>
                <a:latin typeface="Calibri"/>
                <a:ea typeface="Calibri"/>
                <a:cs typeface="Calibri"/>
                <a:sym typeface="Calibri"/>
              </a:rPr>
              <a:t>Xgboost</a:t>
            </a:r>
            <a:r>
              <a:rPr lang="en" altLang="zh-CN" sz="1200" b="0" i="0" u="none" strike="noStrike" cap="none" dirty="0">
                <a:solidFill>
                  <a:srgbClr val="000000"/>
                </a:solidFill>
                <a:effectLst/>
                <a:latin typeface="Calibri"/>
                <a:ea typeface="Calibri"/>
                <a:cs typeface="Calibri"/>
                <a:sym typeface="Calibri"/>
              </a:rPr>
              <a:t> and Gradient</a:t>
            </a:r>
          </a:p>
          <a:p>
            <a:r>
              <a:rPr lang="en" altLang="zh-CN" sz="1200" b="0" i="0" u="none" strike="noStrike" cap="none" dirty="0">
                <a:solidFill>
                  <a:srgbClr val="000000"/>
                </a:solidFill>
                <a:effectLst/>
                <a:latin typeface="Calibri"/>
                <a:ea typeface="Calibri"/>
                <a:cs typeface="Calibri"/>
                <a:sym typeface="Calibri"/>
              </a:rPr>
              <a:t>boosting machine give us lower RMSE, so I will say those two model are the best. However, if we also consider</a:t>
            </a:r>
          </a:p>
          <a:p>
            <a:r>
              <a:rPr lang="en" altLang="zh-CN" sz="1200" b="0" i="0" u="none" strike="noStrike" cap="none" dirty="0">
                <a:solidFill>
                  <a:srgbClr val="000000"/>
                </a:solidFill>
                <a:effectLst/>
                <a:latin typeface="Calibri"/>
                <a:ea typeface="Calibri"/>
                <a:cs typeface="Calibri"/>
                <a:sym typeface="Calibri"/>
              </a:rPr>
              <a:t>about training time, lasso model is more efficient, because, it spends much more time to train a </a:t>
            </a:r>
            <a:r>
              <a:rPr lang="en" altLang="zh-CN" sz="1200" b="0" i="0" u="none" strike="noStrike" cap="none" dirty="0" err="1">
                <a:solidFill>
                  <a:srgbClr val="000000"/>
                </a:solidFill>
                <a:effectLst/>
                <a:latin typeface="Calibri"/>
                <a:ea typeface="Calibri"/>
                <a:cs typeface="Calibri"/>
                <a:sym typeface="Calibri"/>
              </a:rPr>
              <a:t>Xgboost</a:t>
            </a:r>
            <a:r>
              <a:rPr lang="en" altLang="zh-CN" sz="1200" b="0" i="0" u="none" strike="noStrike" cap="none" dirty="0">
                <a:solidFill>
                  <a:srgbClr val="000000"/>
                </a:solidFill>
                <a:effectLst/>
                <a:latin typeface="Calibri"/>
                <a:ea typeface="Calibri"/>
                <a:cs typeface="Calibri"/>
                <a:sym typeface="Calibri"/>
              </a:rPr>
              <a:t> or</a:t>
            </a:r>
          </a:p>
          <a:p>
            <a:r>
              <a:rPr lang="en" altLang="zh-CN" sz="1200" b="0" i="0" u="none" strike="noStrike" cap="none" dirty="0">
                <a:solidFill>
                  <a:srgbClr val="000000"/>
                </a:solidFill>
                <a:effectLst/>
                <a:latin typeface="Calibri"/>
                <a:ea typeface="Calibri"/>
                <a:cs typeface="Calibri"/>
                <a:sym typeface="Calibri"/>
              </a:rPr>
              <a:t>Gradient boosting machine model, and the time used on hyperparameter tuning is relatively long.</a:t>
            </a:r>
          </a:p>
          <a:p>
            <a:endParaRPr kumimoji="1" lang="zh-CN" altLang="en-US" dirty="0"/>
          </a:p>
        </p:txBody>
      </p:sp>
    </p:spTree>
    <p:extLst>
      <p:ext uri="{BB962C8B-B14F-4D97-AF65-F5344CB8AC3E}">
        <p14:creationId xmlns:p14="http://schemas.microsoft.com/office/powerpoint/2010/main" val="38703314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en" altLang="zh-CN" sz="1200" b="0" i="0" u="none" strike="noStrike" cap="none" dirty="0">
                <a:solidFill>
                  <a:srgbClr val="000000"/>
                </a:solidFill>
                <a:effectLst/>
                <a:latin typeface="Calibri"/>
                <a:ea typeface="Calibri"/>
                <a:cs typeface="Calibri"/>
                <a:sym typeface="Calibri"/>
              </a:rPr>
              <a:t>According to our project, it is hard to predict the housing </a:t>
            </a:r>
            <a:r>
              <a:rPr lang="en" altLang="zh-CN" sz="1200" b="0" i="0" u="none" strike="noStrike" cap="none" dirty="0" err="1">
                <a:solidFill>
                  <a:srgbClr val="000000"/>
                </a:solidFill>
                <a:effectLst/>
                <a:latin typeface="Calibri"/>
                <a:ea typeface="Calibri"/>
                <a:cs typeface="Calibri"/>
                <a:sym typeface="Calibri"/>
              </a:rPr>
              <a:t>Saleprice</a:t>
            </a:r>
            <a:r>
              <a:rPr lang="en" altLang="zh-CN" sz="1200" b="0" i="0" u="none" strike="noStrike" cap="none" dirty="0">
                <a:solidFill>
                  <a:srgbClr val="000000"/>
                </a:solidFill>
                <a:effectLst/>
                <a:latin typeface="Calibri"/>
                <a:ea typeface="Calibri"/>
                <a:cs typeface="Calibri"/>
                <a:sym typeface="Calibri"/>
              </a:rPr>
              <a:t> in Ames, Iowa with a high precision,</a:t>
            </a:r>
          </a:p>
          <a:p>
            <a:r>
              <a:rPr lang="en" altLang="zh-CN" sz="1200" b="0" i="0" u="none" strike="noStrike" cap="none" dirty="0">
                <a:solidFill>
                  <a:srgbClr val="000000"/>
                </a:solidFill>
                <a:effectLst/>
                <a:latin typeface="Calibri"/>
                <a:ea typeface="Calibri"/>
                <a:cs typeface="Calibri"/>
                <a:sym typeface="Calibri"/>
              </a:rPr>
              <a:t>because there are too many factors can impact the </a:t>
            </a:r>
            <a:r>
              <a:rPr lang="en" altLang="zh-CN" sz="1200" b="0" i="0" u="none" strike="noStrike" cap="none" dirty="0" err="1">
                <a:solidFill>
                  <a:srgbClr val="000000"/>
                </a:solidFill>
                <a:effectLst/>
                <a:latin typeface="Calibri"/>
                <a:ea typeface="Calibri"/>
                <a:cs typeface="Calibri"/>
                <a:sym typeface="Calibri"/>
              </a:rPr>
              <a:t>Saleprice</a:t>
            </a:r>
            <a:r>
              <a:rPr lang="en" altLang="zh-CN" sz="1200" b="0" i="0" u="none" strike="noStrike" cap="none" dirty="0">
                <a:solidFill>
                  <a:srgbClr val="000000"/>
                </a:solidFill>
                <a:effectLst/>
                <a:latin typeface="Calibri"/>
                <a:ea typeface="Calibri"/>
                <a:cs typeface="Calibri"/>
                <a:sym typeface="Calibri"/>
              </a:rPr>
              <a:t>. However, we do find some top important</a:t>
            </a:r>
          </a:p>
          <a:p>
            <a:r>
              <a:rPr lang="en" altLang="zh-CN" sz="1200" b="0" i="0" u="none" strike="noStrike" cap="none" dirty="0">
                <a:solidFill>
                  <a:srgbClr val="000000"/>
                </a:solidFill>
                <a:effectLst/>
                <a:latin typeface="Calibri"/>
                <a:ea typeface="Calibri"/>
                <a:cs typeface="Calibri"/>
                <a:sym typeface="Calibri"/>
              </a:rPr>
              <a:t>features, which shows up in any method we apply.</a:t>
            </a:r>
          </a:p>
          <a:p>
            <a:r>
              <a:rPr lang="en" altLang="zh-CN" sz="1200" b="0" i="0" u="none" strike="noStrike" cap="none" dirty="0">
                <a:solidFill>
                  <a:srgbClr val="000000"/>
                </a:solidFill>
                <a:effectLst/>
                <a:latin typeface="Calibri"/>
                <a:ea typeface="Calibri"/>
                <a:cs typeface="Calibri"/>
                <a:sym typeface="Calibri"/>
              </a:rPr>
              <a:t>The first one is </a:t>
            </a:r>
            <a:r>
              <a:rPr lang="en" altLang="zh-CN" sz="1200" b="0" i="0" u="none" strike="noStrike" cap="none" dirty="0" err="1">
                <a:solidFill>
                  <a:srgbClr val="000000"/>
                </a:solidFill>
                <a:effectLst/>
                <a:latin typeface="Calibri"/>
                <a:ea typeface="Calibri"/>
                <a:cs typeface="Calibri"/>
                <a:sym typeface="Calibri"/>
              </a:rPr>
              <a:t>GrLivArea</a:t>
            </a:r>
            <a:r>
              <a:rPr lang="en" altLang="zh-CN" sz="1200" b="0" i="0" u="none" strike="noStrike" cap="none" dirty="0">
                <a:solidFill>
                  <a:srgbClr val="000000"/>
                </a:solidFill>
                <a:effectLst/>
                <a:latin typeface="Calibri"/>
                <a:ea typeface="Calibri"/>
                <a:cs typeface="Calibri"/>
                <a:sym typeface="Calibri"/>
              </a:rPr>
              <a:t>(Above grade (ground) living area square feet), the larger the area„ the higher the</a:t>
            </a:r>
          </a:p>
          <a:p>
            <a:r>
              <a:rPr lang="en" altLang="zh-CN" sz="1200" b="0" i="0" u="none" strike="noStrike" cap="none" dirty="0">
                <a:solidFill>
                  <a:srgbClr val="000000"/>
                </a:solidFill>
                <a:effectLst/>
                <a:latin typeface="Calibri"/>
                <a:ea typeface="Calibri"/>
                <a:cs typeface="Calibri"/>
                <a:sym typeface="Calibri"/>
              </a:rPr>
              <a:t>price. </a:t>
            </a:r>
            <a:r>
              <a:rPr lang="en" altLang="zh-CN" sz="1200" b="0" i="0" u="none" strike="noStrike" cap="none" dirty="0" err="1">
                <a:solidFill>
                  <a:srgbClr val="000000"/>
                </a:solidFill>
                <a:effectLst/>
                <a:latin typeface="Calibri"/>
                <a:ea typeface="Calibri"/>
                <a:cs typeface="Calibri"/>
                <a:sym typeface="Calibri"/>
              </a:rPr>
              <a:t>However,it</a:t>
            </a:r>
            <a:r>
              <a:rPr lang="en" altLang="zh-CN" sz="1200" b="0" i="0" u="none" strike="noStrike" cap="none" dirty="0">
                <a:solidFill>
                  <a:srgbClr val="000000"/>
                </a:solidFill>
                <a:effectLst/>
                <a:latin typeface="Calibri"/>
                <a:ea typeface="Calibri"/>
                <a:cs typeface="Calibri"/>
                <a:sym typeface="Calibri"/>
              </a:rPr>
              <a:t> is not the case for house having a </a:t>
            </a:r>
            <a:r>
              <a:rPr lang="en" altLang="zh-CN" sz="1200" b="0" i="0" u="none" strike="noStrike" cap="none" dirty="0" err="1">
                <a:solidFill>
                  <a:srgbClr val="000000"/>
                </a:solidFill>
                <a:effectLst/>
                <a:latin typeface="Calibri"/>
                <a:ea typeface="Calibri"/>
                <a:cs typeface="Calibri"/>
                <a:sym typeface="Calibri"/>
              </a:rPr>
              <a:t>GrLivArea</a:t>
            </a:r>
            <a:r>
              <a:rPr lang="en" altLang="zh-CN" sz="1200" b="0" i="0" u="none" strike="noStrike" cap="none" dirty="0">
                <a:solidFill>
                  <a:srgbClr val="000000"/>
                </a:solidFill>
                <a:effectLst/>
                <a:latin typeface="Calibri"/>
                <a:ea typeface="Calibri"/>
                <a:cs typeface="Calibri"/>
                <a:sym typeface="Calibri"/>
              </a:rPr>
              <a:t> over 4000, as the Area of built-in basement will</a:t>
            </a:r>
          </a:p>
          <a:p>
            <a:r>
              <a:rPr lang="en" altLang="zh-CN" sz="1200" b="0" i="0" u="none" strike="noStrike" cap="none" dirty="0">
                <a:solidFill>
                  <a:srgbClr val="000000"/>
                </a:solidFill>
                <a:effectLst/>
                <a:latin typeface="Calibri"/>
                <a:ea typeface="Calibri"/>
                <a:cs typeface="Calibri"/>
                <a:sym typeface="Calibri"/>
              </a:rPr>
              <a:t>be counted as part of those house. Moreover, </a:t>
            </a:r>
            <a:r>
              <a:rPr lang="en" altLang="zh-CN" sz="1200" b="0" i="0" u="none" strike="noStrike" cap="none" dirty="0" err="1">
                <a:solidFill>
                  <a:srgbClr val="000000"/>
                </a:solidFill>
                <a:effectLst/>
                <a:latin typeface="Calibri"/>
                <a:ea typeface="Calibri"/>
                <a:cs typeface="Calibri"/>
                <a:sym typeface="Calibri"/>
              </a:rPr>
              <a:t>OverallQul</a:t>
            </a:r>
            <a:r>
              <a:rPr lang="en" altLang="zh-CN" sz="1200" b="0" i="0" u="none" strike="noStrike" cap="none" dirty="0">
                <a:solidFill>
                  <a:srgbClr val="000000"/>
                </a:solidFill>
                <a:effectLst/>
                <a:latin typeface="Calibri"/>
                <a:ea typeface="Calibri"/>
                <a:cs typeface="Calibri"/>
                <a:sym typeface="Calibri"/>
              </a:rPr>
              <a:t>(overall quality), </a:t>
            </a:r>
            <a:r>
              <a:rPr lang="en" altLang="zh-CN" sz="1200" b="0" i="0" u="none" strike="noStrike" cap="none" dirty="0" err="1">
                <a:solidFill>
                  <a:srgbClr val="000000"/>
                </a:solidFill>
                <a:effectLst/>
                <a:latin typeface="Calibri"/>
                <a:ea typeface="Calibri"/>
                <a:cs typeface="Calibri"/>
                <a:sym typeface="Calibri"/>
              </a:rPr>
              <a:t>ExterQual</a:t>
            </a:r>
            <a:r>
              <a:rPr lang="en" altLang="zh-CN" sz="1200" b="0" i="0" u="none" strike="noStrike" cap="none" dirty="0">
                <a:solidFill>
                  <a:srgbClr val="000000"/>
                </a:solidFill>
                <a:effectLst/>
                <a:latin typeface="Calibri"/>
                <a:ea typeface="Calibri"/>
                <a:cs typeface="Calibri"/>
                <a:sym typeface="Calibri"/>
              </a:rPr>
              <a:t>(Evaluates the quality of</a:t>
            </a:r>
          </a:p>
          <a:p>
            <a:r>
              <a:rPr lang="en" altLang="zh-CN" sz="1200" b="0" i="0" u="none" strike="noStrike" cap="none" dirty="0">
                <a:solidFill>
                  <a:srgbClr val="000000"/>
                </a:solidFill>
                <a:effectLst/>
                <a:latin typeface="Calibri"/>
                <a:ea typeface="Calibri"/>
                <a:cs typeface="Calibri"/>
                <a:sym typeface="Calibri"/>
              </a:rPr>
              <a:t>the material on the exterior), and </a:t>
            </a:r>
            <a:r>
              <a:rPr lang="en" altLang="zh-CN" sz="1200" b="0" i="0" u="none" strike="noStrike" cap="none" dirty="0" err="1">
                <a:solidFill>
                  <a:srgbClr val="000000"/>
                </a:solidFill>
                <a:effectLst/>
                <a:latin typeface="Calibri"/>
                <a:ea typeface="Calibri"/>
                <a:cs typeface="Calibri"/>
                <a:sym typeface="Calibri"/>
              </a:rPr>
              <a:t>KitchenQual</a:t>
            </a:r>
            <a:r>
              <a:rPr lang="en" altLang="zh-CN" sz="1200" b="0" i="0" u="none" strike="noStrike" cap="none" dirty="0">
                <a:solidFill>
                  <a:srgbClr val="000000"/>
                </a:solidFill>
                <a:effectLst/>
                <a:latin typeface="Calibri"/>
                <a:ea typeface="Calibri"/>
                <a:cs typeface="Calibri"/>
                <a:sym typeface="Calibri"/>
              </a:rPr>
              <a:t>(kitchen quality) are also </a:t>
            </a:r>
            <a:r>
              <a:rPr lang="en" altLang="zh-CN" sz="1200" b="0" i="0" u="none" strike="noStrike" cap="none" dirty="0" err="1">
                <a:solidFill>
                  <a:srgbClr val="000000"/>
                </a:solidFill>
                <a:effectLst/>
                <a:latin typeface="Calibri"/>
                <a:ea typeface="Calibri"/>
                <a:cs typeface="Calibri"/>
                <a:sym typeface="Calibri"/>
              </a:rPr>
              <a:t>importnat</a:t>
            </a:r>
            <a:r>
              <a:rPr lang="en" altLang="zh-CN" sz="1200" b="0" i="0" u="none" strike="noStrike" cap="none" dirty="0">
                <a:solidFill>
                  <a:srgbClr val="000000"/>
                </a:solidFill>
                <a:effectLst/>
                <a:latin typeface="Calibri"/>
                <a:ea typeface="Calibri"/>
                <a:cs typeface="Calibri"/>
                <a:sym typeface="Calibri"/>
              </a:rPr>
              <a:t> factors, the better the</a:t>
            </a:r>
          </a:p>
          <a:p>
            <a:r>
              <a:rPr lang="en" altLang="zh-CN" sz="1200" b="0" i="0" u="none" strike="noStrike" cap="none" dirty="0">
                <a:solidFill>
                  <a:srgbClr val="000000"/>
                </a:solidFill>
                <a:effectLst/>
                <a:latin typeface="Calibri"/>
                <a:ea typeface="Calibri"/>
                <a:cs typeface="Calibri"/>
                <a:sym typeface="Calibri"/>
              </a:rPr>
              <a:t>quality, the higher the price.</a:t>
            </a:r>
          </a:p>
          <a:p>
            <a:r>
              <a:rPr lang="en" altLang="zh-CN" sz="1200" b="0" i="0" u="none" strike="noStrike" cap="none" dirty="0">
                <a:solidFill>
                  <a:srgbClr val="000000"/>
                </a:solidFill>
                <a:effectLst/>
                <a:latin typeface="Calibri"/>
                <a:ea typeface="Calibri"/>
                <a:cs typeface="Calibri"/>
                <a:sym typeface="Calibri"/>
              </a:rPr>
              <a:t>Other significant factors are Neighborhood, and </a:t>
            </a:r>
            <a:r>
              <a:rPr lang="en" altLang="zh-CN" sz="1200" b="0" i="0" u="none" strike="noStrike" cap="none" dirty="0" err="1">
                <a:solidFill>
                  <a:srgbClr val="000000"/>
                </a:solidFill>
                <a:effectLst/>
                <a:latin typeface="Calibri"/>
                <a:ea typeface="Calibri"/>
                <a:cs typeface="Calibri"/>
                <a:sym typeface="Calibri"/>
              </a:rPr>
              <a:t>RoofMatl</a:t>
            </a:r>
            <a:r>
              <a:rPr lang="en" altLang="zh-CN" sz="1200" b="0" i="0" u="none" strike="noStrike" cap="none" dirty="0">
                <a:solidFill>
                  <a:srgbClr val="000000"/>
                </a:solidFill>
                <a:effectLst/>
                <a:latin typeface="Calibri"/>
                <a:ea typeface="Calibri"/>
                <a:cs typeface="Calibri"/>
                <a:sym typeface="Calibri"/>
              </a:rPr>
              <a:t>(Roof materials). Houses located in </a:t>
            </a:r>
            <a:r>
              <a:rPr lang="en" altLang="zh-CN" sz="1200" b="0" i="0" u="none" strike="noStrike" cap="none" dirty="0" err="1">
                <a:solidFill>
                  <a:srgbClr val="000000"/>
                </a:solidFill>
                <a:effectLst/>
                <a:latin typeface="Calibri"/>
                <a:ea typeface="Calibri"/>
                <a:cs typeface="Calibri"/>
                <a:sym typeface="Calibri"/>
              </a:rPr>
              <a:t>StoneBr</a:t>
            </a:r>
            <a:r>
              <a:rPr lang="en" altLang="zh-CN" sz="1200" b="0" i="0" u="none" strike="noStrike" cap="none" dirty="0">
                <a:solidFill>
                  <a:srgbClr val="000000"/>
                </a:solidFill>
                <a:effectLst/>
                <a:latin typeface="Calibri"/>
                <a:ea typeface="Calibri"/>
                <a:cs typeface="Calibri"/>
                <a:sym typeface="Calibri"/>
              </a:rPr>
              <a:t>(</a:t>
            </a:r>
            <a:r>
              <a:rPr lang="en" altLang="zh-CN" sz="1200" b="0" i="0" u="none" strike="noStrike" cap="none" dirty="0" err="1">
                <a:solidFill>
                  <a:srgbClr val="000000"/>
                </a:solidFill>
                <a:effectLst/>
                <a:latin typeface="Calibri"/>
                <a:ea typeface="Calibri"/>
                <a:cs typeface="Calibri"/>
                <a:sym typeface="Calibri"/>
              </a:rPr>
              <a:t>StoneBr</a:t>
            </a:r>
            <a:endParaRPr lang="en" altLang="zh-CN" sz="1200" b="0" i="0" u="none" strike="noStrike" cap="none" dirty="0">
              <a:solidFill>
                <a:srgbClr val="000000"/>
              </a:solidFill>
              <a:effectLst/>
              <a:latin typeface="Calibri"/>
              <a:ea typeface="Calibri"/>
              <a:cs typeface="Calibri"/>
              <a:sym typeface="Calibri"/>
            </a:endParaRPr>
          </a:p>
          <a:p>
            <a:r>
              <a:rPr lang="en" altLang="zh-CN" sz="1200" b="0" i="0" u="none" strike="noStrike" cap="none" dirty="0">
                <a:solidFill>
                  <a:srgbClr val="000000"/>
                </a:solidFill>
                <a:effectLst/>
                <a:latin typeface="Calibri"/>
                <a:ea typeface="Calibri"/>
                <a:cs typeface="Calibri"/>
                <a:sym typeface="Calibri"/>
              </a:rPr>
              <a:t>Stone Brook) and </a:t>
            </a:r>
            <a:r>
              <a:rPr lang="en" altLang="zh-CN" sz="1200" b="0" i="0" u="none" strike="noStrike" cap="none" dirty="0" err="1">
                <a:solidFill>
                  <a:srgbClr val="000000"/>
                </a:solidFill>
                <a:effectLst/>
                <a:latin typeface="Calibri"/>
                <a:ea typeface="Calibri"/>
                <a:cs typeface="Calibri"/>
                <a:sym typeface="Calibri"/>
              </a:rPr>
              <a:t>NoRidge</a:t>
            </a:r>
            <a:r>
              <a:rPr lang="en" altLang="zh-CN" sz="1200" b="0" i="0" u="none" strike="noStrike" cap="none" dirty="0">
                <a:solidFill>
                  <a:srgbClr val="000000"/>
                </a:solidFill>
                <a:effectLst/>
                <a:latin typeface="Calibri"/>
                <a:ea typeface="Calibri"/>
                <a:cs typeface="Calibri"/>
                <a:sym typeface="Calibri"/>
              </a:rPr>
              <a:t>(Northridge) are usually with a </a:t>
            </a:r>
            <a:r>
              <a:rPr lang="en" altLang="zh-CN" sz="1200" b="0" i="0" u="none" strike="noStrike" cap="none" dirty="0" err="1">
                <a:solidFill>
                  <a:srgbClr val="000000"/>
                </a:solidFill>
                <a:effectLst/>
                <a:latin typeface="Calibri"/>
                <a:ea typeface="Calibri"/>
                <a:cs typeface="Calibri"/>
                <a:sym typeface="Calibri"/>
              </a:rPr>
              <a:t>higherprice</a:t>
            </a:r>
            <a:r>
              <a:rPr lang="en" altLang="zh-CN" sz="1200" b="0" i="0" u="none" strike="noStrike" cap="none" dirty="0">
                <a:solidFill>
                  <a:srgbClr val="000000"/>
                </a:solidFill>
                <a:effectLst/>
                <a:latin typeface="Calibri"/>
                <a:ea typeface="Calibri"/>
                <a:cs typeface="Calibri"/>
                <a:sym typeface="Calibri"/>
              </a:rPr>
              <a:t>, while house in </a:t>
            </a:r>
            <a:r>
              <a:rPr lang="en" altLang="zh-CN" sz="1200" b="0" i="0" u="none" strike="noStrike" cap="none" dirty="0" err="1">
                <a:solidFill>
                  <a:srgbClr val="000000"/>
                </a:solidFill>
                <a:effectLst/>
                <a:latin typeface="Calibri"/>
                <a:ea typeface="Calibri"/>
                <a:cs typeface="Calibri"/>
                <a:sym typeface="Calibri"/>
              </a:rPr>
              <a:t>MeadowV</a:t>
            </a:r>
            <a:r>
              <a:rPr lang="en" altLang="zh-CN" sz="1200" b="0" i="0" u="none" strike="noStrike" cap="none" dirty="0">
                <a:solidFill>
                  <a:srgbClr val="000000"/>
                </a:solidFill>
                <a:effectLst/>
                <a:latin typeface="Calibri"/>
                <a:ea typeface="Calibri"/>
                <a:cs typeface="Calibri"/>
                <a:sym typeface="Calibri"/>
              </a:rPr>
              <a:t>(Meadow</a:t>
            </a:r>
          </a:p>
          <a:p>
            <a:r>
              <a:rPr lang="en" altLang="zh-CN" sz="1200" b="0" i="0" u="none" strike="noStrike" cap="none" dirty="0">
                <a:solidFill>
                  <a:srgbClr val="000000"/>
                </a:solidFill>
                <a:effectLst/>
                <a:latin typeface="Calibri"/>
                <a:ea typeface="Calibri"/>
                <a:cs typeface="Calibri"/>
                <a:sym typeface="Calibri"/>
              </a:rPr>
              <a:t>Village) is the way cheaper.</a:t>
            </a:r>
          </a:p>
          <a:p>
            <a:r>
              <a:rPr lang="en" altLang="zh-CN" sz="1200" b="0" i="0" u="none" strike="noStrike" cap="none" dirty="0">
                <a:solidFill>
                  <a:srgbClr val="000000"/>
                </a:solidFill>
                <a:effectLst/>
                <a:latin typeface="Calibri"/>
                <a:ea typeface="Calibri"/>
                <a:cs typeface="Calibri"/>
                <a:sym typeface="Calibri"/>
              </a:rPr>
              <a:t>In addition, if it is possible, remember to identify the general zoning classification of the sale as </a:t>
            </a:r>
            <a:r>
              <a:rPr lang="en" altLang="zh-CN" sz="1200" b="0" i="0" u="none" strike="noStrike" cap="none" dirty="0" err="1">
                <a:solidFill>
                  <a:srgbClr val="000000"/>
                </a:solidFill>
                <a:effectLst/>
                <a:latin typeface="Calibri"/>
                <a:ea typeface="Calibri"/>
                <a:cs typeface="Calibri"/>
                <a:sym typeface="Calibri"/>
              </a:rPr>
              <a:t>Commerical</a:t>
            </a:r>
            <a:r>
              <a:rPr lang="en" altLang="zh-CN" sz="1200" b="0" i="0" u="none" strike="noStrike" cap="none" dirty="0">
                <a:solidFill>
                  <a:srgbClr val="000000"/>
                </a:solidFill>
                <a:effectLst/>
                <a:latin typeface="Calibri"/>
                <a:ea typeface="Calibri"/>
                <a:cs typeface="Calibri"/>
                <a:sym typeface="Calibri"/>
              </a:rPr>
              <a:t>,</a:t>
            </a:r>
          </a:p>
          <a:p>
            <a:r>
              <a:rPr lang="en" altLang="zh-CN" sz="1200" b="0" i="0" u="none" strike="noStrike" cap="none" dirty="0">
                <a:solidFill>
                  <a:srgbClr val="000000"/>
                </a:solidFill>
                <a:effectLst/>
                <a:latin typeface="Calibri"/>
                <a:ea typeface="Calibri"/>
                <a:cs typeface="Calibri"/>
                <a:sym typeface="Calibri"/>
              </a:rPr>
              <a:t>as the </a:t>
            </a:r>
            <a:r>
              <a:rPr lang="en" altLang="zh-CN" sz="1200" b="0" i="0" u="none" strike="noStrike" cap="none" dirty="0" err="1">
                <a:solidFill>
                  <a:srgbClr val="000000"/>
                </a:solidFill>
                <a:effectLst/>
                <a:latin typeface="Calibri"/>
                <a:ea typeface="Calibri"/>
                <a:cs typeface="Calibri"/>
                <a:sym typeface="Calibri"/>
              </a:rPr>
              <a:t>salesprice</a:t>
            </a:r>
            <a:r>
              <a:rPr lang="en" altLang="zh-CN" sz="1200" b="0" i="0" u="none" strike="noStrike" cap="none" dirty="0">
                <a:solidFill>
                  <a:srgbClr val="000000"/>
                </a:solidFill>
                <a:effectLst/>
                <a:latin typeface="Calibri"/>
                <a:ea typeface="Calibri"/>
                <a:cs typeface="Calibri"/>
                <a:sym typeface="Calibri"/>
              </a:rPr>
              <a:t> often lower in this method of transaction.</a:t>
            </a:r>
          </a:p>
          <a:p>
            <a:endParaRPr kumimoji="1" lang="zh-CN" altLang="en-US" dirty="0"/>
          </a:p>
        </p:txBody>
      </p:sp>
    </p:spTree>
    <p:extLst>
      <p:ext uri="{BB962C8B-B14F-4D97-AF65-F5344CB8AC3E}">
        <p14:creationId xmlns:p14="http://schemas.microsoft.com/office/powerpoint/2010/main" val="23838159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Shape 177"/>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r>
              <a:rPr lang="en-US" dirty="0"/>
              <a:t>Our project is house price prediction. Our response variable is </a:t>
            </a:r>
            <a:r>
              <a:rPr lang="en-US" dirty="0" err="1"/>
              <a:t>SalePrice</a:t>
            </a:r>
            <a:r>
              <a:rPr lang="en-US" dirty="0"/>
              <a:t> and we have 79 variables to set up the model. The variables are either continuous or categorical. Our goal is to predict the sale price using these 79 variables. </a:t>
            </a:r>
            <a:endParaRPr dirty="0"/>
          </a:p>
        </p:txBody>
      </p:sp>
      <p:sp>
        <p:nvSpPr>
          <p:cNvPr id="178" name="Shape 1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Shape 186"/>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r>
              <a:rPr lang="en-US" dirty="0"/>
              <a:t>So, what do we care about? How is the overall quality? What year was the house built? When is it </a:t>
            </a:r>
            <a:r>
              <a:rPr lang="en-US" dirty="0" err="1"/>
              <a:t>remodelled</a:t>
            </a:r>
            <a:r>
              <a:rPr lang="en-US" dirty="0"/>
              <a:t>? How big is the house? How many bedrooms are there? How many full and half bathrooms? How big is the lot? What neighborhood is the house in? How big is the garage? When is it built? What type is the garage? Is the driveway paved? Does the house have a pool? Does it have a fence? Does it have central air and heating? And etc. </a:t>
            </a:r>
            <a:endParaRPr dirty="0"/>
          </a:p>
        </p:txBody>
      </p:sp>
      <p:sp>
        <p:nvSpPr>
          <p:cNvPr id="187" name="Shape 18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Shape 197"/>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98" name="Shape 1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Shape 205"/>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6" name="Shape 20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Shape 214"/>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r>
              <a:rPr lang="en" altLang="zh-CN" sz="1200" b="0" i="0" u="none" strike="noStrike" cap="none" dirty="0">
                <a:solidFill>
                  <a:srgbClr val="000000"/>
                </a:solidFill>
                <a:effectLst/>
                <a:latin typeface="Calibri"/>
                <a:ea typeface="Calibri"/>
                <a:cs typeface="Calibri"/>
                <a:sym typeface="Calibri"/>
              </a:rPr>
              <a:t>It is clear that the order of those important variables are the same, and their coefficients are similar</a:t>
            </a:r>
          </a:p>
          <a:p>
            <a:r>
              <a:rPr lang="en" altLang="zh-CN" sz="1200" b="0" i="0" u="none" strike="noStrike" cap="none" dirty="0">
                <a:solidFill>
                  <a:srgbClr val="000000"/>
                </a:solidFill>
                <a:effectLst/>
                <a:latin typeface="Calibri"/>
                <a:ea typeface="Calibri"/>
                <a:cs typeface="Calibri"/>
                <a:sym typeface="Calibri"/>
              </a:rPr>
              <a:t>too(Due to the singular problem happens when fit least trimmed squares </a:t>
            </a:r>
            <a:r>
              <a:rPr lang="en" altLang="zh-CN" sz="1200" b="0" i="0" u="none" strike="noStrike" cap="none" dirty="0" err="1">
                <a:solidFill>
                  <a:srgbClr val="000000"/>
                </a:solidFill>
                <a:effectLst/>
                <a:latin typeface="Calibri"/>
                <a:ea typeface="Calibri"/>
                <a:cs typeface="Calibri"/>
                <a:sym typeface="Calibri"/>
              </a:rPr>
              <a:t>estimator,we</a:t>
            </a:r>
            <a:r>
              <a:rPr lang="en" altLang="zh-CN" sz="1200" b="0" i="0" u="none" strike="noStrike" cap="none" dirty="0">
                <a:solidFill>
                  <a:srgbClr val="000000"/>
                </a:solidFill>
                <a:effectLst/>
                <a:latin typeface="Calibri"/>
                <a:ea typeface="Calibri"/>
                <a:cs typeface="Calibri"/>
                <a:sym typeface="Calibri"/>
              </a:rPr>
              <a:t> don not contain</a:t>
            </a:r>
          </a:p>
          <a:p>
            <a:r>
              <a:rPr lang="en" altLang="zh-CN" sz="1200" b="0" i="0" u="none" strike="noStrike" cap="none" dirty="0" err="1">
                <a:solidFill>
                  <a:srgbClr val="000000"/>
                </a:solidFill>
                <a:effectLst/>
                <a:latin typeface="Calibri"/>
                <a:ea typeface="Calibri"/>
                <a:cs typeface="Calibri"/>
                <a:sym typeface="Calibri"/>
              </a:rPr>
              <a:t>GarageTypeBuiltIn,NeighborhoodMeadowV,NeighborhoodStoneBr,and</a:t>
            </a:r>
            <a:r>
              <a:rPr lang="en" altLang="zh-CN" sz="1200" b="0" i="0" u="none" strike="noStrike" cap="none" dirty="0">
                <a:solidFill>
                  <a:srgbClr val="000000"/>
                </a:solidFill>
                <a:effectLst/>
                <a:latin typeface="Calibri"/>
                <a:ea typeface="Calibri"/>
                <a:cs typeface="Calibri"/>
                <a:sym typeface="Calibri"/>
              </a:rPr>
              <a:t> </a:t>
            </a:r>
            <a:r>
              <a:rPr lang="en" altLang="zh-CN" sz="1200" b="0" i="0" u="none" strike="noStrike" cap="none" dirty="0" err="1">
                <a:solidFill>
                  <a:srgbClr val="000000"/>
                </a:solidFill>
                <a:effectLst/>
                <a:latin typeface="Calibri"/>
                <a:ea typeface="Calibri"/>
                <a:cs typeface="Calibri"/>
                <a:sym typeface="Calibri"/>
              </a:rPr>
              <a:t>RoofMatlWdShngl</a:t>
            </a:r>
            <a:r>
              <a:rPr lang="en" altLang="zh-CN" sz="1200" b="0" i="0" u="none" strike="noStrike" cap="none" dirty="0">
                <a:solidFill>
                  <a:srgbClr val="000000"/>
                </a:solidFill>
                <a:effectLst/>
                <a:latin typeface="Calibri"/>
                <a:ea typeface="Calibri"/>
                <a:cs typeface="Calibri"/>
                <a:sym typeface="Calibri"/>
              </a:rPr>
              <a:t> in the model).</a:t>
            </a:r>
          </a:p>
          <a:p>
            <a:r>
              <a:rPr lang="en" altLang="zh-CN" sz="1200" b="0" i="0" u="none" strike="noStrike" cap="none" dirty="0" err="1">
                <a:solidFill>
                  <a:srgbClr val="000000"/>
                </a:solidFill>
                <a:effectLst/>
                <a:latin typeface="Calibri"/>
                <a:ea typeface="Calibri"/>
                <a:cs typeface="Calibri"/>
                <a:sym typeface="Calibri"/>
              </a:rPr>
              <a:t>RoofMatlWdShngl</a:t>
            </a:r>
            <a:r>
              <a:rPr lang="en" altLang="zh-CN" sz="1200" b="0" i="0" u="none" strike="noStrike" cap="none" dirty="0">
                <a:solidFill>
                  <a:srgbClr val="000000"/>
                </a:solidFill>
                <a:effectLst/>
                <a:latin typeface="Calibri"/>
                <a:ea typeface="Calibri"/>
                <a:cs typeface="Calibri"/>
                <a:sym typeface="Calibri"/>
              </a:rPr>
              <a:t>(Wood Shingles) has the largest positive coefficient in Huber and Tukey models, while</a:t>
            </a:r>
          </a:p>
          <a:p>
            <a:r>
              <a:rPr lang="en" altLang="zh-CN" sz="1200" b="0" i="0" u="none" strike="noStrike" cap="none" dirty="0" err="1">
                <a:solidFill>
                  <a:srgbClr val="000000"/>
                </a:solidFill>
                <a:effectLst/>
                <a:latin typeface="Calibri"/>
                <a:ea typeface="Calibri"/>
                <a:cs typeface="Calibri"/>
                <a:sym typeface="Calibri"/>
              </a:rPr>
              <a:t>MSZoningC</a:t>
            </a:r>
            <a:r>
              <a:rPr lang="en" altLang="zh-CN" sz="1200" b="0" i="0" u="none" strike="noStrike" cap="none" dirty="0">
                <a:solidFill>
                  <a:srgbClr val="000000"/>
                </a:solidFill>
                <a:effectLst/>
                <a:latin typeface="Calibri"/>
                <a:ea typeface="Calibri"/>
                <a:cs typeface="Calibri"/>
                <a:sym typeface="Calibri"/>
              </a:rPr>
              <a:t>(a commercial zoning classification of the sale) has the most negative influence to the sale price,</a:t>
            </a:r>
          </a:p>
          <a:p>
            <a:r>
              <a:rPr lang="en" altLang="zh-CN" sz="1200" b="0" i="0" u="none" strike="noStrike" cap="none" dirty="0">
                <a:solidFill>
                  <a:srgbClr val="000000"/>
                </a:solidFill>
                <a:effectLst/>
                <a:latin typeface="Calibri"/>
                <a:ea typeface="Calibri"/>
                <a:cs typeface="Calibri"/>
                <a:sym typeface="Calibri"/>
              </a:rPr>
              <a:t>While it shows a positive influence in least trimmed squares estimator model. Moreover, </a:t>
            </a:r>
            <a:r>
              <a:rPr lang="en" altLang="zh-CN" sz="1200" b="0" i="0" u="none" strike="noStrike" cap="none" dirty="0" err="1">
                <a:solidFill>
                  <a:srgbClr val="000000"/>
                </a:solidFill>
                <a:effectLst/>
                <a:latin typeface="Calibri"/>
                <a:ea typeface="Calibri"/>
                <a:cs typeface="Calibri"/>
                <a:sym typeface="Calibri"/>
              </a:rPr>
              <a:t>BldgTypeTwnhs</a:t>
            </a:r>
            <a:r>
              <a:rPr lang="en" altLang="zh-CN" sz="1200" b="0" i="0" u="none" strike="noStrike" cap="none" dirty="0">
                <a:solidFill>
                  <a:srgbClr val="000000"/>
                </a:solidFill>
                <a:effectLst/>
                <a:latin typeface="Calibri"/>
                <a:ea typeface="Calibri"/>
                <a:cs typeface="Calibri"/>
                <a:sym typeface="Calibri"/>
              </a:rPr>
              <a:t>(Type</a:t>
            </a:r>
          </a:p>
          <a:p>
            <a:r>
              <a:rPr lang="en" altLang="zh-CN" sz="1200" b="0" i="0" u="none" strike="noStrike" cap="none" dirty="0">
                <a:solidFill>
                  <a:srgbClr val="000000"/>
                </a:solidFill>
                <a:effectLst/>
                <a:latin typeface="Calibri"/>
                <a:ea typeface="Calibri"/>
                <a:cs typeface="Calibri"/>
                <a:sym typeface="Calibri"/>
              </a:rPr>
              <a:t>of </a:t>
            </a:r>
            <a:r>
              <a:rPr lang="en" altLang="zh-CN" sz="1200" b="0" i="0" u="none" strike="noStrike" cap="none" dirty="0" err="1">
                <a:solidFill>
                  <a:srgbClr val="000000"/>
                </a:solidFill>
                <a:effectLst/>
                <a:latin typeface="Calibri"/>
                <a:ea typeface="Calibri"/>
                <a:cs typeface="Calibri"/>
                <a:sym typeface="Calibri"/>
              </a:rPr>
              <a:t>dwelling:Townhouse</a:t>
            </a:r>
            <a:r>
              <a:rPr lang="en" altLang="zh-CN" sz="1200" b="0" i="0" u="none" strike="noStrike" cap="none" dirty="0">
                <a:solidFill>
                  <a:srgbClr val="000000"/>
                </a:solidFill>
                <a:effectLst/>
                <a:latin typeface="Calibri"/>
                <a:ea typeface="Calibri"/>
                <a:cs typeface="Calibri"/>
                <a:sym typeface="Calibri"/>
              </a:rPr>
              <a:t> Inside Unit) has a negative impact in all 3 models.</a:t>
            </a:r>
          </a:p>
          <a:p>
            <a:pPr marL="0" lvl="0" indent="0" rtl="0">
              <a:spcBef>
                <a:spcPts val="0"/>
              </a:spcBef>
              <a:spcAft>
                <a:spcPts val="0"/>
              </a:spcAft>
              <a:buNone/>
            </a:pPr>
            <a:endParaRPr dirty="0"/>
          </a:p>
        </p:txBody>
      </p:sp>
      <p:sp>
        <p:nvSpPr>
          <p:cNvPr id="215" name="Shape 21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Shape 236"/>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r>
              <a:rPr lang="en" altLang="zh-CN" sz="1200" b="0" i="0" u="none" strike="noStrike" cap="none" dirty="0">
                <a:solidFill>
                  <a:srgbClr val="000000"/>
                </a:solidFill>
                <a:effectLst/>
                <a:latin typeface="Calibri"/>
                <a:ea typeface="Calibri"/>
                <a:cs typeface="Calibri"/>
                <a:sym typeface="Calibri"/>
              </a:rPr>
              <a:t>The graph shows that for house having </a:t>
            </a:r>
            <a:r>
              <a:rPr lang="en" altLang="zh-CN" sz="1200" b="0" i="0" u="none" strike="noStrike" cap="none" dirty="0" err="1">
                <a:solidFill>
                  <a:srgbClr val="000000"/>
                </a:solidFill>
                <a:effectLst/>
                <a:latin typeface="Calibri"/>
                <a:ea typeface="Calibri"/>
                <a:cs typeface="Calibri"/>
                <a:sym typeface="Calibri"/>
              </a:rPr>
              <a:t>GrLivArea</a:t>
            </a:r>
            <a:r>
              <a:rPr lang="en" altLang="zh-CN" sz="1200" b="0" i="0" u="none" strike="noStrike" cap="none" dirty="0">
                <a:solidFill>
                  <a:srgbClr val="000000"/>
                </a:solidFill>
                <a:effectLst/>
                <a:latin typeface="Calibri"/>
                <a:ea typeface="Calibri"/>
                <a:cs typeface="Calibri"/>
                <a:sym typeface="Calibri"/>
              </a:rPr>
              <a:t> over 4000, their garage is either Attached or Built </a:t>
            </a:r>
            <a:r>
              <a:rPr lang="en" altLang="zh-CN" sz="1200" b="0" i="0" u="none" strike="noStrike" cap="none" dirty="0" err="1">
                <a:solidFill>
                  <a:srgbClr val="000000"/>
                </a:solidFill>
                <a:effectLst/>
                <a:latin typeface="Calibri"/>
                <a:ea typeface="Calibri"/>
                <a:cs typeface="Calibri"/>
                <a:sym typeface="Calibri"/>
              </a:rPr>
              <a:t>in.Since</a:t>
            </a:r>
            <a:endParaRPr lang="en" altLang="zh-CN" sz="1200" b="0" i="0" u="none" strike="noStrike" cap="none" dirty="0">
              <a:solidFill>
                <a:srgbClr val="000000"/>
              </a:solidFill>
              <a:effectLst/>
              <a:latin typeface="Calibri"/>
              <a:ea typeface="Calibri"/>
              <a:cs typeface="Calibri"/>
              <a:sym typeface="Calibri"/>
            </a:endParaRPr>
          </a:p>
          <a:p>
            <a:r>
              <a:rPr lang="en" altLang="zh-CN" sz="1200" b="0" i="0" u="none" strike="noStrike" cap="none" dirty="0">
                <a:solidFill>
                  <a:srgbClr val="000000"/>
                </a:solidFill>
                <a:effectLst/>
                <a:latin typeface="Calibri"/>
                <a:ea typeface="Calibri"/>
                <a:cs typeface="Calibri"/>
                <a:sym typeface="Calibri"/>
              </a:rPr>
              <a:t>Built in garage and Attached garage are also counted as part of the </a:t>
            </a:r>
            <a:r>
              <a:rPr lang="en" altLang="zh-CN" sz="1200" b="0" i="0" u="none" strike="noStrike" cap="none" dirty="0" err="1">
                <a:solidFill>
                  <a:srgbClr val="000000"/>
                </a:solidFill>
                <a:effectLst/>
                <a:latin typeface="Calibri"/>
                <a:ea typeface="Calibri"/>
                <a:cs typeface="Calibri"/>
                <a:sym typeface="Calibri"/>
              </a:rPr>
              <a:t>GrLivArea</a:t>
            </a:r>
            <a:r>
              <a:rPr lang="en" altLang="zh-CN" sz="1200" b="0" i="0" u="none" strike="noStrike" cap="none" dirty="0">
                <a:solidFill>
                  <a:srgbClr val="000000"/>
                </a:solidFill>
                <a:effectLst/>
                <a:latin typeface="Calibri"/>
                <a:ea typeface="Calibri"/>
                <a:cs typeface="Calibri"/>
                <a:sym typeface="Calibri"/>
              </a:rPr>
              <a:t>, the real </a:t>
            </a:r>
            <a:r>
              <a:rPr lang="en" altLang="zh-CN" sz="1200" b="0" i="0" u="none" strike="noStrike" cap="none" dirty="0" err="1">
                <a:solidFill>
                  <a:srgbClr val="000000"/>
                </a:solidFill>
                <a:effectLst/>
                <a:latin typeface="Calibri"/>
                <a:ea typeface="Calibri"/>
                <a:cs typeface="Calibri"/>
                <a:sym typeface="Calibri"/>
              </a:rPr>
              <a:t>GrLivArea</a:t>
            </a:r>
            <a:r>
              <a:rPr lang="en" altLang="zh-CN" sz="1200" b="0" i="0" u="none" strike="noStrike" cap="none" dirty="0">
                <a:solidFill>
                  <a:srgbClr val="000000"/>
                </a:solidFill>
                <a:effectLst/>
                <a:latin typeface="Calibri"/>
                <a:ea typeface="Calibri"/>
                <a:cs typeface="Calibri"/>
                <a:sym typeface="Calibri"/>
              </a:rPr>
              <a:t> for most</a:t>
            </a:r>
          </a:p>
          <a:p>
            <a:r>
              <a:rPr lang="en" altLang="zh-CN" sz="1200" b="0" i="0" u="none" strike="noStrike" cap="none" dirty="0">
                <a:solidFill>
                  <a:srgbClr val="000000"/>
                </a:solidFill>
                <a:effectLst/>
                <a:latin typeface="Calibri"/>
                <a:ea typeface="Calibri"/>
                <a:cs typeface="Calibri"/>
                <a:sym typeface="Calibri"/>
              </a:rPr>
              <a:t>house so-called over 4000 </a:t>
            </a:r>
            <a:r>
              <a:rPr lang="en" altLang="zh-CN" sz="1200" b="0" i="0" u="none" strike="noStrike" cap="none" dirty="0" err="1">
                <a:solidFill>
                  <a:srgbClr val="000000"/>
                </a:solidFill>
                <a:effectLst/>
                <a:latin typeface="Calibri"/>
                <a:ea typeface="Calibri"/>
                <a:cs typeface="Calibri"/>
                <a:sym typeface="Calibri"/>
              </a:rPr>
              <a:t>GrLivArea</a:t>
            </a:r>
            <a:r>
              <a:rPr lang="en" altLang="zh-CN" sz="1200" b="0" i="0" u="none" strike="noStrike" cap="none" dirty="0">
                <a:solidFill>
                  <a:srgbClr val="000000"/>
                </a:solidFill>
                <a:effectLst/>
                <a:latin typeface="Calibri"/>
                <a:ea typeface="Calibri"/>
                <a:cs typeface="Calibri"/>
                <a:sym typeface="Calibri"/>
              </a:rPr>
              <a:t> may not true, or less than 4000, which is definitely a negative impact</a:t>
            </a:r>
          </a:p>
          <a:p>
            <a:r>
              <a:rPr lang="en" altLang="zh-CN" sz="1200" b="0" i="0" u="none" strike="noStrike" cap="none" dirty="0">
                <a:solidFill>
                  <a:srgbClr val="000000"/>
                </a:solidFill>
                <a:effectLst/>
                <a:latin typeface="Calibri"/>
                <a:ea typeface="Calibri"/>
                <a:cs typeface="Calibri"/>
                <a:sym typeface="Calibri"/>
              </a:rPr>
              <a:t>for a luxury big house. Other reasons for </a:t>
            </a:r>
            <a:r>
              <a:rPr lang="en" altLang="zh-CN" sz="1200" b="0" i="0" u="none" strike="noStrike" cap="none" dirty="0" err="1">
                <a:solidFill>
                  <a:srgbClr val="000000"/>
                </a:solidFill>
                <a:effectLst/>
                <a:latin typeface="Calibri"/>
                <a:ea typeface="Calibri"/>
                <a:cs typeface="Calibri"/>
                <a:sym typeface="Calibri"/>
              </a:rPr>
              <a:t>decreaing</a:t>
            </a:r>
            <a:r>
              <a:rPr lang="en" altLang="zh-CN" sz="1200" b="0" i="0" u="none" strike="noStrike" cap="none" dirty="0">
                <a:solidFill>
                  <a:srgbClr val="000000"/>
                </a:solidFill>
                <a:effectLst/>
                <a:latin typeface="Calibri"/>
                <a:ea typeface="Calibri"/>
                <a:cs typeface="Calibri"/>
                <a:sym typeface="Calibri"/>
              </a:rPr>
              <a:t> price might be the worse design for Built in garage and</a:t>
            </a:r>
          </a:p>
          <a:p>
            <a:r>
              <a:rPr lang="en" altLang="zh-CN" sz="1200" b="0" i="0" u="none" strike="noStrike" cap="none" dirty="0">
                <a:solidFill>
                  <a:srgbClr val="000000"/>
                </a:solidFill>
                <a:effectLst/>
                <a:latin typeface="Calibri"/>
                <a:ea typeface="Calibri"/>
                <a:cs typeface="Calibri"/>
                <a:sym typeface="Calibri"/>
              </a:rPr>
              <a:t>Attached garage in terms of indoor appearance or Practicality.</a:t>
            </a:r>
          </a:p>
          <a:p>
            <a:pPr marL="0" lvl="0" indent="0">
              <a:spcBef>
                <a:spcPts val="0"/>
              </a:spcBef>
              <a:spcAft>
                <a:spcPts val="0"/>
              </a:spcAft>
              <a:buNone/>
            </a:pPr>
            <a:endParaRPr dirty="0"/>
          </a:p>
        </p:txBody>
      </p:sp>
      <p:sp>
        <p:nvSpPr>
          <p:cNvPr id="237" name="Shape 23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Shape 247"/>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r>
              <a:rPr lang="en" altLang="zh-CN" sz="1200" b="0" i="0" u="none" strike="noStrike" cap="none" dirty="0">
                <a:solidFill>
                  <a:srgbClr val="000000"/>
                </a:solidFill>
                <a:effectLst/>
                <a:latin typeface="Calibri"/>
                <a:ea typeface="Calibri"/>
                <a:cs typeface="Calibri"/>
                <a:sym typeface="Calibri"/>
              </a:rPr>
              <a:t>it is </a:t>
            </a:r>
            <a:r>
              <a:rPr lang="en" altLang="zh-CN" sz="1200" b="0" i="0" u="none" strike="noStrike" cap="none" dirty="0" err="1">
                <a:solidFill>
                  <a:srgbClr val="000000"/>
                </a:solidFill>
                <a:effectLst/>
                <a:latin typeface="Calibri"/>
                <a:ea typeface="Calibri"/>
                <a:cs typeface="Calibri"/>
                <a:sym typeface="Calibri"/>
              </a:rPr>
              <a:t>intersting</a:t>
            </a:r>
            <a:r>
              <a:rPr lang="en" altLang="zh-CN" sz="1200" b="0" i="0" u="none" strike="noStrike" cap="none" dirty="0">
                <a:solidFill>
                  <a:srgbClr val="000000"/>
                </a:solidFill>
                <a:effectLst/>
                <a:latin typeface="Calibri"/>
                <a:ea typeface="Calibri"/>
                <a:cs typeface="Calibri"/>
                <a:sym typeface="Calibri"/>
              </a:rPr>
              <a:t> to see that there is a negative</a:t>
            </a:r>
          </a:p>
          <a:p>
            <a:r>
              <a:rPr lang="en" altLang="zh-CN" sz="1200" b="0" i="0" u="none" strike="noStrike" cap="none" dirty="0">
                <a:solidFill>
                  <a:srgbClr val="000000"/>
                </a:solidFill>
                <a:effectLst/>
                <a:latin typeface="Calibri"/>
                <a:ea typeface="Calibri"/>
                <a:cs typeface="Calibri"/>
                <a:sym typeface="Calibri"/>
              </a:rPr>
              <a:t>interaction between </a:t>
            </a:r>
            <a:r>
              <a:rPr lang="en" altLang="zh-CN" sz="1200" b="0" i="0" u="none" strike="noStrike" cap="none" dirty="0" err="1">
                <a:solidFill>
                  <a:srgbClr val="000000"/>
                </a:solidFill>
                <a:effectLst/>
                <a:latin typeface="Calibri"/>
                <a:ea typeface="Calibri"/>
                <a:cs typeface="Calibri"/>
                <a:sym typeface="Calibri"/>
              </a:rPr>
              <a:t>OverallQual</a:t>
            </a:r>
            <a:r>
              <a:rPr lang="en" altLang="zh-CN" sz="1200" b="0" i="0" u="none" strike="noStrike" cap="none" dirty="0">
                <a:solidFill>
                  <a:srgbClr val="000000"/>
                </a:solidFill>
                <a:effectLst/>
                <a:latin typeface="Calibri"/>
                <a:ea typeface="Calibri"/>
                <a:cs typeface="Calibri"/>
                <a:sym typeface="Calibri"/>
              </a:rPr>
              <a:t> and </a:t>
            </a:r>
            <a:r>
              <a:rPr lang="en" altLang="zh-CN" sz="1200" b="0" i="0" u="none" strike="noStrike" cap="none" dirty="0" err="1">
                <a:solidFill>
                  <a:srgbClr val="000000"/>
                </a:solidFill>
                <a:effectLst/>
                <a:latin typeface="Calibri"/>
                <a:ea typeface="Calibri"/>
                <a:cs typeface="Calibri"/>
                <a:sym typeface="Calibri"/>
              </a:rPr>
              <a:t>GrLivArea</a:t>
            </a:r>
            <a:r>
              <a:rPr lang="en" altLang="zh-CN" sz="1200" b="0" i="0" u="none" strike="noStrike" cap="none" dirty="0">
                <a:solidFill>
                  <a:srgbClr val="000000"/>
                </a:solidFill>
                <a:effectLst/>
                <a:latin typeface="Calibri"/>
                <a:ea typeface="Calibri"/>
                <a:cs typeface="Calibri"/>
                <a:sym typeface="Calibri"/>
              </a:rPr>
              <a:t>, in other words, the blue plane is above the green one when</a:t>
            </a:r>
          </a:p>
          <a:p>
            <a:r>
              <a:rPr lang="en" altLang="zh-CN" sz="1200" b="0" i="0" u="none" strike="noStrike" cap="none" dirty="0">
                <a:solidFill>
                  <a:srgbClr val="000000"/>
                </a:solidFill>
                <a:effectLst/>
                <a:latin typeface="Calibri"/>
                <a:ea typeface="Calibri"/>
                <a:cs typeface="Calibri"/>
                <a:sym typeface="Calibri"/>
              </a:rPr>
              <a:t>both factors have a big value.</a:t>
            </a:r>
          </a:p>
          <a:p>
            <a:endParaRPr lang="en" altLang="zh-CN" sz="1200" b="0" i="0" u="none" strike="noStrike" cap="none" dirty="0">
              <a:solidFill>
                <a:srgbClr val="000000"/>
              </a:solidFill>
              <a:effectLst/>
              <a:latin typeface="Calibri"/>
              <a:ea typeface="Calibri"/>
              <a:cs typeface="Calibri"/>
              <a:sym typeface="Calibri"/>
            </a:endParaRPr>
          </a:p>
          <a:p>
            <a:r>
              <a:rPr lang="en" altLang="zh-CN" sz="1200" b="0" i="0" u="none" strike="noStrike" cap="none" dirty="0">
                <a:solidFill>
                  <a:srgbClr val="000000"/>
                </a:solidFill>
                <a:effectLst/>
                <a:latin typeface="Calibri"/>
                <a:ea typeface="Calibri"/>
                <a:cs typeface="Calibri"/>
                <a:sym typeface="Calibri"/>
              </a:rPr>
              <a:t>For right-side models ,We can see from two graphs that when 2 explanatory variables are small, blue plane is under the green plane,</a:t>
            </a:r>
          </a:p>
          <a:p>
            <a:r>
              <a:rPr lang="en" altLang="zh-CN" sz="1200" b="0" i="0" u="none" strike="noStrike" cap="none" dirty="0">
                <a:solidFill>
                  <a:srgbClr val="000000"/>
                </a:solidFill>
                <a:effectLst/>
                <a:latin typeface="Calibri"/>
                <a:ea typeface="Calibri"/>
                <a:cs typeface="Calibri"/>
                <a:sym typeface="Calibri"/>
              </a:rPr>
              <a:t>which means the smoothing model’s predicted price is small than that of loess. However, when two variables</a:t>
            </a:r>
          </a:p>
          <a:p>
            <a:r>
              <a:rPr lang="en" altLang="zh-CN" sz="1200" b="0" i="0" u="none" strike="noStrike" cap="none" dirty="0">
                <a:solidFill>
                  <a:srgbClr val="000000"/>
                </a:solidFill>
                <a:effectLst/>
                <a:latin typeface="Calibri"/>
                <a:ea typeface="Calibri"/>
                <a:cs typeface="Calibri"/>
                <a:sym typeface="Calibri"/>
              </a:rPr>
              <a:t>become large, the green plane is always above the blue plane, and smoothing model has a higher predicted</a:t>
            </a:r>
          </a:p>
          <a:p>
            <a:r>
              <a:rPr lang="en" altLang="zh-CN" sz="1200" b="0" i="0" u="none" strike="noStrike" cap="none" dirty="0" err="1">
                <a:solidFill>
                  <a:srgbClr val="000000"/>
                </a:solidFill>
                <a:effectLst/>
                <a:latin typeface="Calibri"/>
                <a:ea typeface="Calibri"/>
                <a:cs typeface="Calibri"/>
                <a:sym typeface="Calibri"/>
              </a:rPr>
              <a:t>Saleprice</a:t>
            </a:r>
            <a:r>
              <a:rPr lang="en" altLang="zh-CN" sz="1200" b="0" i="0" u="none" strike="noStrike" cap="none" dirty="0">
                <a:solidFill>
                  <a:srgbClr val="000000"/>
                </a:solidFill>
                <a:effectLst/>
                <a:latin typeface="Calibri"/>
                <a:ea typeface="Calibri"/>
                <a:cs typeface="Calibri"/>
                <a:sym typeface="Calibri"/>
              </a:rPr>
              <a:t>. We can conclude that the smoothing method is more sensitive to those outliers with pretty large</a:t>
            </a:r>
          </a:p>
          <a:p>
            <a:r>
              <a:rPr lang="en" altLang="zh-CN" sz="1200" b="0" i="0" u="none" strike="noStrike" cap="none" dirty="0">
                <a:solidFill>
                  <a:srgbClr val="000000"/>
                </a:solidFill>
                <a:effectLst/>
                <a:latin typeface="Calibri"/>
                <a:ea typeface="Calibri"/>
                <a:cs typeface="Calibri"/>
                <a:sym typeface="Calibri"/>
              </a:rPr>
              <a:t>values than loess method.</a:t>
            </a:r>
          </a:p>
          <a:p>
            <a:endParaRPr lang="en" altLang="zh-CN" sz="1200" b="0" i="0" u="none" strike="noStrike" cap="none" dirty="0">
              <a:solidFill>
                <a:srgbClr val="000000"/>
              </a:solidFill>
              <a:effectLst/>
              <a:latin typeface="Calibri"/>
              <a:ea typeface="Calibri"/>
              <a:cs typeface="Calibri"/>
              <a:sym typeface="Calibri"/>
            </a:endParaRPr>
          </a:p>
          <a:p>
            <a:endParaRPr lang="en" altLang="zh-CN" sz="1200" b="0" i="0" u="none" strike="noStrike" cap="none" dirty="0">
              <a:solidFill>
                <a:srgbClr val="000000"/>
              </a:solidFill>
              <a:effectLst/>
              <a:latin typeface="Calibri"/>
              <a:ea typeface="Calibri"/>
              <a:cs typeface="Calibri"/>
              <a:sym typeface="Calibri"/>
            </a:endParaRPr>
          </a:p>
          <a:p>
            <a:pPr marL="0" lvl="0" indent="0">
              <a:spcBef>
                <a:spcPts val="0"/>
              </a:spcBef>
              <a:spcAft>
                <a:spcPts val="0"/>
              </a:spcAft>
              <a:buNone/>
            </a:pPr>
            <a:endParaRPr dirty="0"/>
          </a:p>
        </p:txBody>
      </p:sp>
      <p:sp>
        <p:nvSpPr>
          <p:cNvPr id="248" name="Shape 24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Shape 261"/>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dirty="0"/>
          </a:p>
        </p:txBody>
      </p:sp>
      <p:sp>
        <p:nvSpPr>
          <p:cNvPr id="262" name="Shape 26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Black with Image" type="tx">
  <p:cSld name="TITLE_AND_BODY">
    <p:bg>
      <p:bgPr>
        <a:solidFill>
          <a:srgbClr val="000000"/>
        </a:solidFill>
        <a:effectLst/>
      </p:bgPr>
    </p:bg>
    <p:spTree>
      <p:nvGrpSpPr>
        <p:cNvPr id="1" name="Shape 16"/>
        <p:cNvGrpSpPr/>
        <p:nvPr/>
      </p:nvGrpSpPr>
      <p:grpSpPr>
        <a:xfrm>
          <a:off x="0" y="0"/>
          <a:ext cx="0" cy="0"/>
          <a:chOff x="0" y="0"/>
          <a:chExt cx="0" cy="0"/>
        </a:xfrm>
      </p:grpSpPr>
      <p:sp>
        <p:nvSpPr>
          <p:cNvPr id="17" name="Shape 17"/>
          <p:cNvSpPr>
            <a:spLocks noGrp="1"/>
          </p:cNvSpPr>
          <p:nvPr>
            <p:ph type="pic" idx="2"/>
          </p:nvPr>
        </p:nvSpPr>
        <p:spPr>
          <a:xfrm>
            <a:off x="6094124" y="397164"/>
            <a:ext cx="6097876" cy="6460836"/>
          </a:xfrm>
          <a:prstGeom prst="rect">
            <a:avLst/>
          </a:prstGeom>
          <a:noFill/>
          <a:ln>
            <a:noFill/>
          </a:ln>
        </p:spPr>
        <p:txBody>
          <a:bodyPr spcFirstLastPara="1" wrap="square" lIns="91425" tIns="91425" rIns="91425" bIns="91425" anchor="t" anchorCtr="0"/>
          <a:lstStyle>
            <a:lvl1pPr marR="0" lvl="0" algn="l" rtl="0">
              <a:lnSpc>
                <a:spcPct val="100000"/>
              </a:lnSpc>
              <a:spcBef>
                <a:spcPts val="800"/>
              </a:spcBef>
              <a:spcAft>
                <a:spcPts val="0"/>
              </a:spcAft>
              <a:buClr>
                <a:srgbClr val="000000"/>
              </a:buClr>
              <a:buSzPts val="2040"/>
              <a:buFont typeface="Noto Sans Symbols"/>
              <a:buChar char="●"/>
              <a:defRPr sz="2400" b="0" i="0" u="none" strike="noStrike" cap="none">
                <a:solidFill>
                  <a:srgbClr val="000000"/>
                </a:solidFill>
                <a:latin typeface="Georgia"/>
                <a:ea typeface="Georgia"/>
                <a:cs typeface="Georgia"/>
                <a:sym typeface="Georgia"/>
              </a:defRPr>
            </a:lvl1pPr>
            <a:lvl2pPr marR="0" lvl="1" algn="l" rtl="0">
              <a:lnSpc>
                <a:spcPct val="100000"/>
              </a:lnSpc>
              <a:spcBef>
                <a:spcPts val="800"/>
              </a:spcBef>
              <a:spcAft>
                <a:spcPts val="0"/>
              </a:spcAft>
              <a:buClr>
                <a:srgbClr val="000000"/>
              </a:buClr>
              <a:buSzPts val="2040"/>
              <a:buFont typeface="Noto Sans Symbols"/>
              <a:buChar char="●"/>
              <a:defRPr sz="2400" b="0" i="0" u="none" strike="noStrike" cap="none">
                <a:solidFill>
                  <a:srgbClr val="000000"/>
                </a:solidFill>
                <a:latin typeface="Georgia"/>
                <a:ea typeface="Georgia"/>
                <a:cs typeface="Georgia"/>
                <a:sym typeface="Georgia"/>
              </a:defRPr>
            </a:lvl2pPr>
            <a:lvl3pPr marR="0" lvl="2" algn="l" rtl="0">
              <a:lnSpc>
                <a:spcPct val="100000"/>
              </a:lnSpc>
              <a:spcBef>
                <a:spcPts val="800"/>
              </a:spcBef>
              <a:spcAft>
                <a:spcPts val="0"/>
              </a:spcAft>
              <a:buClr>
                <a:srgbClr val="000000"/>
              </a:buClr>
              <a:buSzPts val="2040"/>
              <a:buFont typeface="Noto Sans Symbols"/>
              <a:buChar char="●"/>
              <a:defRPr sz="2400" b="0" i="0" u="none" strike="noStrike" cap="none">
                <a:solidFill>
                  <a:srgbClr val="000000"/>
                </a:solidFill>
                <a:latin typeface="Georgia"/>
                <a:ea typeface="Georgia"/>
                <a:cs typeface="Georgia"/>
                <a:sym typeface="Georgia"/>
              </a:defRPr>
            </a:lvl3pPr>
            <a:lvl4pPr marR="0" lvl="3" algn="l" rtl="0">
              <a:lnSpc>
                <a:spcPct val="100000"/>
              </a:lnSpc>
              <a:spcBef>
                <a:spcPts val="800"/>
              </a:spcBef>
              <a:spcAft>
                <a:spcPts val="0"/>
              </a:spcAft>
              <a:buClr>
                <a:srgbClr val="000000"/>
              </a:buClr>
              <a:buSzPts val="2040"/>
              <a:buFont typeface="Noto Sans Symbols"/>
              <a:buChar char="●"/>
              <a:defRPr sz="2400" b="0" i="0" u="none" strike="noStrike" cap="none">
                <a:solidFill>
                  <a:srgbClr val="000000"/>
                </a:solidFill>
                <a:latin typeface="Georgia"/>
                <a:ea typeface="Georgia"/>
                <a:cs typeface="Georgia"/>
                <a:sym typeface="Georgia"/>
              </a:defRPr>
            </a:lvl4pPr>
            <a:lvl5pPr marR="0" lvl="4" algn="l" rtl="0">
              <a:lnSpc>
                <a:spcPct val="100000"/>
              </a:lnSpc>
              <a:spcBef>
                <a:spcPts val="800"/>
              </a:spcBef>
              <a:spcAft>
                <a:spcPts val="0"/>
              </a:spcAft>
              <a:buClr>
                <a:srgbClr val="000000"/>
              </a:buClr>
              <a:buSzPts val="2040"/>
              <a:buFont typeface="Noto Sans Symbols"/>
              <a:buChar char="●"/>
              <a:defRPr sz="2400" b="0" i="0" u="none" strike="noStrike" cap="none">
                <a:solidFill>
                  <a:srgbClr val="000000"/>
                </a:solidFill>
                <a:latin typeface="Georgia"/>
                <a:ea typeface="Georgia"/>
                <a:cs typeface="Georgia"/>
                <a:sym typeface="Georgia"/>
              </a:defRPr>
            </a:lvl5pPr>
            <a:lvl6pPr marR="0" lvl="5" algn="l" rtl="0">
              <a:lnSpc>
                <a:spcPct val="100000"/>
              </a:lnSpc>
              <a:spcBef>
                <a:spcPts val="800"/>
              </a:spcBef>
              <a:spcAft>
                <a:spcPts val="0"/>
              </a:spcAft>
              <a:buClr>
                <a:srgbClr val="000000"/>
              </a:buClr>
              <a:buSzPts val="2400"/>
              <a:buFont typeface="Noto Sans Symbols"/>
              <a:buChar char="●"/>
              <a:defRPr sz="2400" b="0" i="0" u="none" strike="noStrike" cap="none">
                <a:solidFill>
                  <a:srgbClr val="000000"/>
                </a:solidFill>
                <a:latin typeface="Georgia"/>
                <a:ea typeface="Georgia"/>
                <a:cs typeface="Georgia"/>
                <a:sym typeface="Georgia"/>
              </a:defRPr>
            </a:lvl6pPr>
            <a:lvl7pPr marR="0" lvl="6" algn="l" rtl="0">
              <a:lnSpc>
                <a:spcPct val="100000"/>
              </a:lnSpc>
              <a:spcBef>
                <a:spcPts val="800"/>
              </a:spcBef>
              <a:spcAft>
                <a:spcPts val="0"/>
              </a:spcAft>
              <a:buClr>
                <a:srgbClr val="000000"/>
              </a:buClr>
              <a:buSzPts val="2400"/>
              <a:buFont typeface="Noto Sans Symbols"/>
              <a:buChar char="●"/>
              <a:defRPr sz="2400" b="0" i="0" u="none" strike="noStrike" cap="none">
                <a:solidFill>
                  <a:srgbClr val="000000"/>
                </a:solidFill>
                <a:latin typeface="Georgia"/>
                <a:ea typeface="Georgia"/>
                <a:cs typeface="Georgia"/>
                <a:sym typeface="Georgia"/>
              </a:defRPr>
            </a:lvl7pPr>
            <a:lvl8pPr marR="0" lvl="7" algn="l" rtl="0">
              <a:lnSpc>
                <a:spcPct val="100000"/>
              </a:lnSpc>
              <a:spcBef>
                <a:spcPts val="800"/>
              </a:spcBef>
              <a:spcAft>
                <a:spcPts val="0"/>
              </a:spcAft>
              <a:buClr>
                <a:srgbClr val="000000"/>
              </a:buClr>
              <a:buSzPts val="2400"/>
              <a:buFont typeface="Noto Sans Symbols"/>
              <a:buChar char="●"/>
              <a:defRPr sz="2400" b="0" i="0" u="none" strike="noStrike" cap="none">
                <a:solidFill>
                  <a:srgbClr val="000000"/>
                </a:solidFill>
                <a:latin typeface="Georgia"/>
                <a:ea typeface="Georgia"/>
                <a:cs typeface="Georgia"/>
                <a:sym typeface="Georgia"/>
              </a:defRPr>
            </a:lvl8pPr>
            <a:lvl9pPr marR="0" lvl="8" algn="l" rtl="0">
              <a:lnSpc>
                <a:spcPct val="100000"/>
              </a:lnSpc>
              <a:spcBef>
                <a:spcPts val="800"/>
              </a:spcBef>
              <a:spcAft>
                <a:spcPts val="0"/>
              </a:spcAft>
              <a:buClr>
                <a:srgbClr val="000000"/>
              </a:buClr>
              <a:buSzPts val="2400"/>
              <a:buFont typeface="Noto Sans Symbols"/>
              <a:buChar char="●"/>
              <a:defRPr sz="2400" b="0" i="0" u="none" strike="noStrike" cap="none">
                <a:solidFill>
                  <a:srgbClr val="000000"/>
                </a:solidFill>
                <a:latin typeface="Georgia"/>
                <a:ea typeface="Georgia"/>
                <a:cs typeface="Georgia"/>
                <a:sym typeface="Georgia"/>
              </a:defRPr>
            </a:lvl9pPr>
          </a:lstStyle>
          <a:p>
            <a:endParaRPr/>
          </a:p>
        </p:txBody>
      </p:sp>
      <p:sp>
        <p:nvSpPr>
          <p:cNvPr id="18" name="Shape 18"/>
          <p:cNvSpPr txBox="1">
            <a:spLocks noGrp="1"/>
          </p:cNvSpPr>
          <p:nvPr>
            <p:ph type="title"/>
          </p:nvPr>
        </p:nvSpPr>
        <p:spPr>
          <a:xfrm>
            <a:off x="452740" y="1028940"/>
            <a:ext cx="5486244" cy="1474115"/>
          </a:xfrm>
          <a:prstGeom prst="rect">
            <a:avLst/>
          </a:prstGeom>
          <a:noFill/>
          <a:ln>
            <a:noFill/>
          </a:ln>
        </p:spPr>
        <p:txBody>
          <a:bodyPr spcFirstLastPara="1" wrap="square" lIns="91425" tIns="91425" rIns="91425" bIns="91425" anchor="b" anchorCtr="0"/>
          <a:lstStyle>
            <a:lvl1pPr marR="0" lvl="0" algn="l" rtl="0">
              <a:lnSpc>
                <a:spcPct val="85000"/>
              </a:lnSpc>
              <a:spcBef>
                <a:spcPts val="0"/>
              </a:spcBef>
              <a:spcAft>
                <a:spcPts val="0"/>
              </a:spcAft>
              <a:buClr>
                <a:srgbClr val="FFFFFF"/>
              </a:buClr>
              <a:buSzPts val="5400"/>
              <a:buFont typeface="Impact"/>
              <a:buNone/>
              <a:defRPr sz="5400" b="0" i="0" u="none" strike="noStrike" cap="none">
                <a:solidFill>
                  <a:srgbClr val="FFFFFF"/>
                </a:solidFill>
                <a:latin typeface="Impact"/>
                <a:ea typeface="Impact"/>
                <a:cs typeface="Impact"/>
                <a:sym typeface="Impact"/>
              </a:defRPr>
            </a:lvl1pPr>
            <a:lvl2pPr marR="0" lvl="1" algn="l" rtl="0">
              <a:lnSpc>
                <a:spcPct val="85000"/>
              </a:lnSpc>
              <a:spcBef>
                <a:spcPts val="0"/>
              </a:spcBef>
              <a:spcAft>
                <a:spcPts val="0"/>
              </a:spcAft>
              <a:buClr>
                <a:srgbClr val="000000"/>
              </a:buClr>
              <a:buSzPts val="3600"/>
              <a:buFont typeface="Impact"/>
              <a:buNone/>
              <a:defRPr sz="3600" b="0" i="0" u="none" strike="noStrike" cap="none">
                <a:solidFill>
                  <a:srgbClr val="000000"/>
                </a:solidFill>
                <a:latin typeface="Impact"/>
                <a:ea typeface="Impact"/>
                <a:cs typeface="Impact"/>
                <a:sym typeface="Impact"/>
              </a:defRPr>
            </a:lvl2pPr>
            <a:lvl3pPr marR="0" lvl="2" algn="l" rtl="0">
              <a:lnSpc>
                <a:spcPct val="85000"/>
              </a:lnSpc>
              <a:spcBef>
                <a:spcPts val="0"/>
              </a:spcBef>
              <a:spcAft>
                <a:spcPts val="0"/>
              </a:spcAft>
              <a:buClr>
                <a:srgbClr val="000000"/>
              </a:buClr>
              <a:buSzPts val="3600"/>
              <a:buFont typeface="Impact"/>
              <a:buNone/>
              <a:defRPr sz="3600" b="0" i="0" u="none" strike="noStrike" cap="none">
                <a:solidFill>
                  <a:srgbClr val="000000"/>
                </a:solidFill>
                <a:latin typeface="Impact"/>
                <a:ea typeface="Impact"/>
                <a:cs typeface="Impact"/>
                <a:sym typeface="Impact"/>
              </a:defRPr>
            </a:lvl3pPr>
            <a:lvl4pPr marR="0" lvl="3" algn="l" rtl="0">
              <a:lnSpc>
                <a:spcPct val="85000"/>
              </a:lnSpc>
              <a:spcBef>
                <a:spcPts val="0"/>
              </a:spcBef>
              <a:spcAft>
                <a:spcPts val="0"/>
              </a:spcAft>
              <a:buClr>
                <a:srgbClr val="000000"/>
              </a:buClr>
              <a:buSzPts val="3600"/>
              <a:buFont typeface="Impact"/>
              <a:buNone/>
              <a:defRPr sz="3600" b="0" i="0" u="none" strike="noStrike" cap="none">
                <a:solidFill>
                  <a:srgbClr val="000000"/>
                </a:solidFill>
                <a:latin typeface="Impact"/>
                <a:ea typeface="Impact"/>
                <a:cs typeface="Impact"/>
                <a:sym typeface="Impact"/>
              </a:defRPr>
            </a:lvl4pPr>
            <a:lvl5pPr marR="0" lvl="4" algn="l" rtl="0">
              <a:lnSpc>
                <a:spcPct val="85000"/>
              </a:lnSpc>
              <a:spcBef>
                <a:spcPts val="0"/>
              </a:spcBef>
              <a:spcAft>
                <a:spcPts val="0"/>
              </a:spcAft>
              <a:buClr>
                <a:srgbClr val="000000"/>
              </a:buClr>
              <a:buSzPts val="3600"/>
              <a:buFont typeface="Impact"/>
              <a:buNone/>
              <a:defRPr sz="3600" b="0" i="0" u="none" strike="noStrike" cap="none">
                <a:solidFill>
                  <a:srgbClr val="000000"/>
                </a:solidFill>
                <a:latin typeface="Impact"/>
                <a:ea typeface="Impact"/>
                <a:cs typeface="Impact"/>
                <a:sym typeface="Impact"/>
              </a:defRPr>
            </a:lvl5pPr>
            <a:lvl6pPr marR="0" lvl="5" algn="l" rtl="0">
              <a:lnSpc>
                <a:spcPct val="85000"/>
              </a:lnSpc>
              <a:spcBef>
                <a:spcPts val="0"/>
              </a:spcBef>
              <a:spcAft>
                <a:spcPts val="0"/>
              </a:spcAft>
              <a:buClr>
                <a:srgbClr val="000000"/>
              </a:buClr>
              <a:buSzPts val="3600"/>
              <a:buFont typeface="Impact"/>
              <a:buNone/>
              <a:defRPr sz="3600" b="0" i="0" u="none" strike="noStrike" cap="none">
                <a:solidFill>
                  <a:srgbClr val="000000"/>
                </a:solidFill>
                <a:latin typeface="Impact"/>
                <a:ea typeface="Impact"/>
                <a:cs typeface="Impact"/>
                <a:sym typeface="Impact"/>
              </a:defRPr>
            </a:lvl6pPr>
            <a:lvl7pPr marR="0" lvl="6" algn="l" rtl="0">
              <a:lnSpc>
                <a:spcPct val="85000"/>
              </a:lnSpc>
              <a:spcBef>
                <a:spcPts val="0"/>
              </a:spcBef>
              <a:spcAft>
                <a:spcPts val="0"/>
              </a:spcAft>
              <a:buClr>
                <a:srgbClr val="000000"/>
              </a:buClr>
              <a:buSzPts val="3600"/>
              <a:buFont typeface="Impact"/>
              <a:buNone/>
              <a:defRPr sz="3600" b="0" i="0" u="none" strike="noStrike" cap="none">
                <a:solidFill>
                  <a:srgbClr val="000000"/>
                </a:solidFill>
                <a:latin typeface="Impact"/>
                <a:ea typeface="Impact"/>
                <a:cs typeface="Impact"/>
                <a:sym typeface="Impact"/>
              </a:defRPr>
            </a:lvl7pPr>
            <a:lvl8pPr marR="0" lvl="7" algn="l" rtl="0">
              <a:lnSpc>
                <a:spcPct val="85000"/>
              </a:lnSpc>
              <a:spcBef>
                <a:spcPts val="0"/>
              </a:spcBef>
              <a:spcAft>
                <a:spcPts val="0"/>
              </a:spcAft>
              <a:buClr>
                <a:srgbClr val="000000"/>
              </a:buClr>
              <a:buSzPts val="3600"/>
              <a:buFont typeface="Impact"/>
              <a:buNone/>
              <a:defRPr sz="3600" b="0" i="0" u="none" strike="noStrike" cap="none">
                <a:solidFill>
                  <a:srgbClr val="000000"/>
                </a:solidFill>
                <a:latin typeface="Impact"/>
                <a:ea typeface="Impact"/>
                <a:cs typeface="Impact"/>
                <a:sym typeface="Impact"/>
              </a:defRPr>
            </a:lvl8pPr>
            <a:lvl9pPr marR="0" lvl="8" algn="l" rtl="0">
              <a:lnSpc>
                <a:spcPct val="85000"/>
              </a:lnSpc>
              <a:spcBef>
                <a:spcPts val="0"/>
              </a:spcBef>
              <a:spcAft>
                <a:spcPts val="0"/>
              </a:spcAft>
              <a:buClr>
                <a:srgbClr val="000000"/>
              </a:buClr>
              <a:buSzPts val="3600"/>
              <a:buFont typeface="Impact"/>
              <a:buNone/>
              <a:defRPr sz="3600" b="0" i="0" u="none" strike="noStrike" cap="none">
                <a:solidFill>
                  <a:srgbClr val="000000"/>
                </a:solidFill>
                <a:latin typeface="Impact"/>
                <a:ea typeface="Impact"/>
                <a:cs typeface="Impact"/>
                <a:sym typeface="Impact"/>
              </a:defRPr>
            </a:lvl9pPr>
          </a:lstStyle>
          <a:p>
            <a:endParaRPr/>
          </a:p>
        </p:txBody>
      </p:sp>
      <p:sp>
        <p:nvSpPr>
          <p:cNvPr id="19" name="Shape 19"/>
          <p:cNvSpPr txBox="1">
            <a:spLocks noGrp="1"/>
          </p:cNvSpPr>
          <p:nvPr>
            <p:ph type="body" idx="1"/>
          </p:nvPr>
        </p:nvSpPr>
        <p:spPr>
          <a:xfrm>
            <a:off x="452740" y="4266820"/>
            <a:ext cx="5486244" cy="666550"/>
          </a:xfrm>
          <a:prstGeom prst="rect">
            <a:avLst/>
          </a:prstGeom>
          <a:noFill/>
          <a:ln>
            <a:noFill/>
          </a:ln>
        </p:spPr>
        <p:txBody>
          <a:bodyPr spcFirstLastPara="1" wrap="square" lIns="91425" tIns="91425" rIns="91425" bIns="91425" anchor="t" anchorCtr="0"/>
          <a:lstStyle>
            <a:lvl1pPr marL="457200" marR="0" lvl="0" indent="-228600" algn="l" rtl="0">
              <a:lnSpc>
                <a:spcPct val="100000"/>
              </a:lnSpc>
              <a:spcBef>
                <a:spcPts val="800"/>
              </a:spcBef>
              <a:spcAft>
                <a:spcPts val="0"/>
              </a:spcAft>
              <a:buClr>
                <a:srgbClr val="D9D9D9"/>
              </a:buClr>
              <a:buSzPts val="2000"/>
              <a:buFont typeface="Noto Sans Symbols"/>
              <a:buNone/>
              <a:defRPr sz="2000" b="0" i="0" u="none" strike="noStrike" cap="none">
                <a:solidFill>
                  <a:srgbClr val="D9D9D9"/>
                </a:solidFill>
                <a:latin typeface="Georgia"/>
                <a:ea typeface="Georgia"/>
                <a:cs typeface="Georgia"/>
                <a:sym typeface="Georgia"/>
              </a:defRPr>
            </a:lvl1pPr>
            <a:lvl2pPr marL="914400" marR="0" lvl="1" indent="-228600" algn="l" rtl="0">
              <a:lnSpc>
                <a:spcPct val="100000"/>
              </a:lnSpc>
              <a:spcBef>
                <a:spcPts val="800"/>
              </a:spcBef>
              <a:spcAft>
                <a:spcPts val="0"/>
              </a:spcAft>
              <a:buClr>
                <a:srgbClr val="D9D9D9"/>
              </a:buClr>
              <a:buSzPts val="2000"/>
              <a:buFont typeface="Noto Sans Symbols"/>
              <a:buNone/>
              <a:defRPr sz="2000" b="0" i="0" u="none" strike="noStrike" cap="none">
                <a:solidFill>
                  <a:srgbClr val="D9D9D9"/>
                </a:solidFill>
                <a:latin typeface="Georgia"/>
                <a:ea typeface="Georgia"/>
                <a:cs typeface="Georgia"/>
                <a:sym typeface="Georgia"/>
              </a:defRPr>
            </a:lvl2pPr>
            <a:lvl3pPr marL="1371600" marR="0" lvl="2" indent="-228600" algn="l" rtl="0">
              <a:lnSpc>
                <a:spcPct val="100000"/>
              </a:lnSpc>
              <a:spcBef>
                <a:spcPts val="800"/>
              </a:spcBef>
              <a:spcAft>
                <a:spcPts val="0"/>
              </a:spcAft>
              <a:buClr>
                <a:srgbClr val="D9D9D9"/>
              </a:buClr>
              <a:buSzPts val="2000"/>
              <a:buFont typeface="Noto Sans Symbols"/>
              <a:buNone/>
              <a:defRPr sz="2000" b="0" i="0" u="none" strike="noStrike" cap="none">
                <a:solidFill>
                  <a:srgbClr val="D9D9D9"/>
                </a:solidFill>
                <a:latin typeface="Georgia"/>
                <a:ea typeface="Georgia"/>
                <a:cs typeface="Georgia"/>
                <a:sym typeface="Georgia"/>
              </a:defRPr>
            </a:lvl3pPr>
            <a:lvl4pPr marL="1828800" marR="0" lvl="3" indent="-228600" algn="l" rtl="0">
              <a:lnSpc>
                <a:spcPct val="100000"/>
              </a:lnSpc>
              <a:spcBef>
                <a:spcPts val="800"/>
              </a:spcBef>
              <a:spcAft>
                <a:spcPts val="0"/>
              </a:spcAft>
              <a:buClr>
                <a:srgbClr val="D9D9D9"/>
              </a:buClr>
              <a:buSzPts val="2000"/>
              <a:buFont typeface="Noto Sans Symbols"/>
              <a:buNone/>
              <a:defRPr sz="2000" b="0" i="0" u="none" strike="noStrike" cap="none">
                <a:solidFill>
                  <a:srgbClr val="D9D9D9"/>
                </a:solidFill>
                <a:latin typeface="Georgia"/>
                <a:ea typeface="Georgia"/>
                <a:cs typeface="Georgia"/>
                <a:sym typeface="Georgia"/>
              </a:defRPr>
            </a:lvl4pPr>
            <a:lvl5pPr marL="2286000" marR="0" lvl="4" indent="-228600" algn="l" rtl="0">
              <a:lnSpc>
                <a:spcPct val="100000"/>
              </a:lnSpc>
              <a:spcBef>
                <a:spcPts val="800"/>
              </a:spcBef>
              <a:spcAft>
                <a:spcPts val="0"/>
              </a:spcAft>
              <a:buClr>
                <a:srgbClr val="D9D9D9"/>
              </a:buClr>
              <a:buSzPts val="2000"/>
              <a:buFont typeface="Noto Sans Symbols"/>
              <a:buNone/>
              <a:defRPr sz="2000" b="0" i="0" u="none" strike="noStrike" cap="none">
                <a:solidFill>
                  <a:srgbClr val="D9D9D9"/>
                </a:solidFill>
                <a:latin typeface="Georgia"/>
                <a:ea typeface="Georgia"/>
                <a:cs typeface="Georgia"/>
                <a:sym typeface="Georgia"/>
              </a:defRPr>
            </a:lvl5pPr>
            <a:lvl6pPr marL="2743200" marR="0" lvl="5" indent="-381000" algn="l" rtl="0">
              <a:lnSpc>
                <a:spcPct val="100000"/>
              </a:lnSpc>
              <a:spcBef>
                <a:spcPts val="800"/>
              </a:spcBef>
              <a:spcAft>
                <a:spcPts val="0"/>
              </a:spcAft>
              <a:buClr>
                <a:srgbClr val="000000"/>
              </a:buClr>
              <a:buSzPts val="2400"/>
              <a:buFont typeface="Noto Sans Symbols"/>
              <a:buChar char="●"/>
              <a:defRPr sz="2400" b="0" i="0" u="none" strike="noStrike" cap="none">
                <a:solidFill>
                  <a:srgbClr val="000000"/>
                </a:solidFill>
                <a:latin typeface="Georgia"/>
                <a:ea typeface="Georgia"/>
                <a:cs typeface="Georgia"/>
                <a:sym typeface="Georgia"/>
              </a:defRPr>
            </a:lvl6pPr>
            <a:lvl7pPr marL="3200400" marR="0" lvl="6" indent="-381000" algn="l" rtl="0">
              <a:lnSpc>
                <a:spcPct val="100000"/>
              </a:lnSpc>
              <a:spcBef>
                <a:spcPts val="800"/>
              </a:spcBef>
              <a:spcAft>
                <a:spcPts val="0"/>
              </a:spcAft>
              <a:buClr>
                <a:srgbClr val="000000"/>
              </a:buClr>
              <a:buSzPts val="2400"/>
              <a:buFont typeface="Noto Sans Symbols"/>
              <a:buChar char="●"/>
              <a:defRPr sz="2400" b="0" i="0" u="none" strike="noStrike" cap="none">
                <a:solidFill>
                  <a:srgbClr val="000000"/>
                </a:solidFill>
                <a:latin typeface="Georgia"/>
                <a:ea typeface="Georgia"/>
                <a:cs typeface="Georgia"/>
                <a:sym typeface="Georgia"/>
              </a:defRPr>
            </a:lvl7pPr>
            <a:lvl8pPr marL="3657600" marR="0" lvl="7" indent="-381000" algn="l" rtl="0">
              <a:lnSpc>
                <a:spcPct val="100000"/>
              </a:lnSpc>
              <a:spcBef>
                <a:spcPts val="800"/>
              </a:spcBef>
              <a:spcAft>
                <a:spcPts val="0"/>
              </a:spcAft>
              <a:buClr>
                <a:srgbClr val="000000"/>
              </a:buClr>
              <a:buSzPts val="2400"/>
              <a:buFont typeface="Noto Sans Symbols"/>
              <a:buChar char="●"/>
              <a:defRPr sz="2400" b="0" i="0" u="none" strike="noStrike" cap="none">
                <a:solidFill>
                  <a:srgbClr val="000000"/>
                </a:solidFill>
                <a:latin typeface="Georgia"/>
                <a:ea typeface="Georgia"/>
                <a:cs typeface="Georgia"/>
                <a:sym typeface="Georgia"/>
              </a:defRPr>
            </a:lvl8pPr>
            <a:lvl9pPr marL="4114800" marR="0" lvl="8" indent="-381000" algn="l" rtl="0">
              <a:lnSpc>
                <a:spcPct val="100000"/>
              </a:lnSpc>
              <a:spcBef>
                <a:spcPts val="800"/>
              </a:spcBef>
              <a:spcAft>
                <a:spcPts val="0"/>
              </a:spcAft>
              <a:buClr>
                <a:srgbClr val="000000"/>
              </a:buClr>
              <a:buSzPts val="2400"/>
              <a:buFont typeface="Noto Sans Symbols"/>
              <a:buChar char="●"/>
              <a:defRPr sz="2400" b="0" i="0" u="none" strike="noStrike" cap="none">
                <a:solidFill>
                  <a:srgbClr val="000000"/>
                </a:solidFill>
                <a:latin typeface="Georgia"/>
                <a:ea typeface="Georgia"/>
                <a:cs typeface="Georgia"/>
                <a:sym typeface="Georgia"/>
              </a:defRPr>
            </a:lvl9pPr>
          </a:lstStyle>
          <a:p>
            <a:endParaRPr/>
          </a:p>
        </p:txBody>
      </p:sp>
      <p:sp>
        <p:nvSpPr>
          <p:cNvPr id="20" name="Shape 20"/>
          <p:cNvSpPr txBox="1">
            <a:spLocks noGrp="1"/>
          </p:cNvSpPr>
          <p:nvPr>
            <p:ph type="sldNum" idx="12"/>
          </p:nvPr>
        </p:nvSpPr>
        <p:spPr>
          <a:xfrm>
            <a:off x="11292556" y="6380479"/>
            <a:ext cx="265619" cy="243841"/>
          </a:xfrm>
          <a:prstGeom prst="rect">
            <a:avLst/>
          </a:prstGeom>
          <a:noFill/>
          <a:ln>
            <a:noFill/>
          </a:ln>
        </p:spPr>
        <p:txBody>
          <a:bodyPr spcFirstLastPara="1" wrap="square" lIns="45700" tIns="45700" rIns="45700" bIns="45700" anchor="ctr" anchorCtr="0">
            <a:noAutofit/>
          </a:bodyPr>
          <a:lstStyle>
            <a:lvl1pPr marL="0" marR="0" lvl="0" indent="0" algn="ctr" rtl="0">
              <a:lnSpc>
                <a:spcPct val="100000"/>
              </a:lnSpc>
              <a:spcBef>
                <a:spcPts val="0"/>
              </a:spcBef>
              <a:spcAft>
                <a:spcPts val="0"/>
              </a:spcAft>
              <a:buClr>
                <a:srgbClr val="D9D9D9"/>
              </a:buClr>
              <a:buSzPts val="1000"/>
              <a:buFont typeface="Verdana"/>
              <a:buNone/>
              <a:defRPr sz="1000" b="0" i="0" u="none" strike="noStrike" cap="none">
                <a:solidFill>
                  <a:srgbClr val="D9D9D9"/>
                </a:solidFill>
                <a:latin typeface="Verdana"/>
                <a:ea typeface="Verdana"/>
                <a:cs typeface="Verdana"/>
                <a:sym typeface="Verdana"/>
              </a:defRPr>
            </a:lvl1pPr>
            <a:lvl2pPr marL="0" marR="0" lvl="1" indent="0" algn="ctr" rtl="0">
              <a:lnSpc>
                <a:spcPct val="100000"/>
              </a:lnSpc>
              <a:spcBef>
                <a:spcPts val="0"/>
              </a:spcBef>
              <a:spcAft>
                <a:spcPts val="0"/>
              </a:spcAft>
              <a:buClr>
                <a:srgbClr val="D9D9D9"/>
              </a:buClr>
              <a:buSzPts val="1000"/>
              <a:buFont typeface="Verdana"/>
              <a:buNone/>
              <a:defRPr sz="1000" b="0" i="0" u="none" strike="noStrike" cap="none">
                <a:solidFill>
                  <a:srgbClr val="D9D9D9"/>
                </a:solidFill>
                <a:latin typeface="Verdana"/>
                <a:ea typeface="Verdana"/>
                <a:cs typeface="Verdana"/>
                <a:sym typeface="Verdana"/>
              </a:defRPr>
            </a:lvl2pPr>
            <a:lvl3pPr marL="0" marR="0" lvl="2" indent="0" algn="ctr" rtl="0">
              <a:lnSpc>
                <a:spcPct val="100000"/>
              </a:lnSpc>
              <a:spcBef>
                <a:spcPts val="0"/>
              </a:spcBef>
              <a:spcAft>
                <a:spcPts val="0"/>
              </a:spcAft>
              <a:buClr>
                <a:srgbClr val="D9D9D9"/>
              </a:buClr>
              <a:buSzPts val="1000"/>
              <a:buFont typeface="Verdana"/>
              <a:buNone/>
              <a:defRPr sz="1000" b="0" i="0" u="none" strike="noStrike" cap="none">
                <a:solidFill>
                  <a:srgbClr val="D9D9D9"/>
                </a:solidFill>
                <a:latin typeface="Verdana"/>
                <a:ea typeface="Verdana"/>
                <a:cs typeface="Verdana"/>
                <a:sym typeface="Verdana"/>
              </a:defRPr>
            </a:lvl3pPr>
            <a:lvl4pPr marL="0" marR="0" lvl="3" indent="0" algn="ctr" rtl="0">
              <a:lnSpc>
                <a:spcPct val="100000"/>
              </a:lnSpc>
              <a:spcBef>
                <a:spcPts val="0"/>
              </a:spcBef>
              <a:spcAft>
                <a:spcPts val="0"/>
              </a:spcAft>
              <a:buClr>
                <a:srgbClr val="D9D9D9"/>
              </a:buClr>
              <a:buSzPts val="1000"/>
              <a:buFont typeface="Verdana"/>
              <a:buNone/>
              <a:defRPr sz="1000" b="0" i="0" u="none" strike="noStrike" cap="none">
                <a:solidFill>
                  <a:srgbClr val="D9D9D9"/>
                </a:solidFill>
                <a:latin typeface="Verdana"/>
                <a:ea typeface="Verdana"/>
                <a:cs typeface="Verdana"/>
                <a:sym typeface="Verdana"/>
              </a:defRPr>
            </a:lvl4pPr>
            <a:lvl5pPr marL="0" marR="0" lvl="4" indent="0" algn="ctr" rtl="0">
              <a:lnSpc>
                <a:spcPct val="100000"/>
              </a:lnSpc>
              <a:spcBef>
                <a:spcPts val="0"/>
              </a:spcBef>
              <a:spcAft>
                <a:spcPts val="0"/>
              </a:spcAft>
              <a:buClr>
                <a:srgbClr val="D9D9D9"/>
              </a:buClr>
              <a:buSzPts val="1000"/>
              <a:buFont typeface="Verdana"/>
              <a:buNone/>
              <a:defRPr sz="1000" b="0" i="0" u="none" strike="noStrike" cap="none">
                <a:solidFill>
                  <a:srgbClr val="D9D9D9"/>
                </a:solidFill>
                <a:latin typeface="Verdana"/>
                <a:ea typeface="Verdana"/>
                <a:cs typeface="Verdana"/>
                <a:sym typeface="Verdana"/>
              </a:defRPr>
            </a:lvl5pPr>
            <a:lvl6pPr marL="0" marR="0" lvl="5" indent="0" algn="ctr" rtl="0">
              <a:lnSpc>
                <a:spcPct val="100000"/>
              </a:lnSpc>
              <a:spcBef>
                <a:spcPts val="0"/>
              </a:spcBef>
              <a:spcAft>
                <a:spcPts val="0"/>
              </a:spcAft>
              <a:buClr>
                <a:srgbClr val="D9D9D9"/>
              </a:buClr>
              <a:buSzPts val="1000"/>
              <a:buFont typeface="Verdana"/>
              <a:buNone/>
              <a:defRPr sz="1000" b="0" i="0" u="none" strike="noStrike" cap="none">
                <a:solidFill>
                  <a:srgbClr val="D9D9D9"/>
                </a:solidFill>
                <a:latin typeface="Verdana"/>
                <a:ea typeface="Verdana"/>
                <a:cs typeface="Verdana"/>
                <a:sym typeface="Verdana"/>
              </a:defRPr>
            </a:lvl6pPr>
            <a:lvl7pPr marL="0" marR="0" lvl="6" indent="0" algn="ctr" rtl="0">
              <a:lnSpc>
                <a:spcPct val="100000"/>
              </a:lnSpc>
              <a:spcBef>
                <a:spcPts val="0"/>
              </a:spcBef>
              <a:spcAft>
                <a:spcPts val="0"/>
              </a:spcAft>
              <a:buClr>
                <a:srgbClr val="D9D9D9"/>
              </a:buClr>
              <a:buSzPts val="1000"/>
              <a:buFont typeface="Verdana"/>
              <a:buNone/>
              <a:defRPr sz="1000" b="0" i="0" u="none" strike="noStrike" cap="none">
                <a:solidFill>
                  <a:srgbClr val="D9D9D9"/>
                </a:solidFill>
                <a:latin typeface="Verdana"/>
                <a:ea typeface="Verdana"/>
                <a:cs typeface="Verdana"/>
                <a:sym typeface="Verdana"/>
              </a:defRPr>
            </a:lvl7pPr>
            <a:lvl8pPr marL="0" marR="0" lvl="7" indent="0" algn="ctr" rtl="0">
              <a:lnSpc>
                <a:spcPct val="100000"/>
              </a:lnSpc>
              <a:spcBef>
                <a:spcPts val="0"/>
              </a:spcBef>
              <a:spcAft>
                <a:spcPts val="0"/>
              </a:spcAft>
              <a:buClr>
                <a:srgbClr val="D9D9D9"/>
              </a:buClr>
              <a:buSzPts val="1000"/>
              <a:buFont typeface="Verdana"/>
              <a:buNone/>
              <a:defRPr sz="1000" b="0" i="0" u="none" strike="noStrike" cap="none">
                <a:solidFill>
                  <a:srgbClr val="D9D9D9"/>
                </a:solidFill>
                <a:latin typeface="Verdana"/>
                <a:ea typeface="Verdana"/>
                <a:cs typeface="Verdana"/>
                <a:sym typeface="Verdana"/>
              </a:defRPr>
            </a:lvl8pPr>
            <a:lvl9pPr marL="0" marR="0" lvl="8" indent="0" algn="ctr" rtl="0">
              <a:lnSpc>
                <a:spcPct val="100000"/>
              </a:lnSpc>
              <a:spcBef>
                <a:spcPts val="0"/>
              </a:spcBef>
              <a:spcAft>
                <a:spcPts val="0"/>
              </a:spcAft>
              <a:buClr>
                <a:srgbClr val="D9D9D9"/>
              </a:buClr>
              <a:buSzPts val="1000"/>
              <a:buFont typeface="Verdana"/>
              <a:buNone/>
              <a:defRPr sz="1000" b="0" i="0" u="none" strike="noStrike" cap="none">
                <a:solidFill>
                  <a:srgbClr val="D9D9D9"/>
                </a:solidFill>
                <a:latin typeface="Verdana"/>
                <a:ea typeface="Verdana"/>
                <a:cs typeface="Verdana"/>
                <a:sym typeface="Verdana"/>
              </a:defRPr>
            </a:lvl9pPr>
          </a:lstStyle>
          <a:p>
            <a:pPr marL="0" lvl="0" indent="0">
              <a:spcBef>
                <a:spcPts val="0"/>
              </a:spcBef>
              <a:spcAft>
                <a:spcPts val="0"/>
              </a:spcAft>
              <a:buNone/>
            </a:pPr>
            <a:fld id="{00000000-1234-1234-1234-123412341234}" type="slidenum">
              <a:rPr lang="en-US"/>
              <a:t>‹#›</a:t>
            </a:fld>
            <a:endParaRPr/>
          </a:p>
        </p:txBody>
      </p:sp>
      <p:pic>
        <p:nvPicPr>
          <p:cNvPr id="21" name="Shape 21"/>
          <p:cNvPicPr preferRelativeResize="0"/>
          <p:nvPr/>
        </p:nvPicPr>
        <p:blipFill rotWithShape="1">
          <a:blip r:embed="rId2">
            <a:alphaModFix/>
          </a:blip>
          <a:srcRect/>
          <a:stretch/>
        </p:blipFill>
        <p:spPr>
          <a:xfrm>
            <a:off x="434267" y="5680659"/>
            <a:ext cx="2770752" cy="717640"/>
          </a:xfrm>
          <a:prstGeom prst="rect">
            <a:avLst/>
          </a:prstGeom>
          <a:noFill/>
          <a:ln>
            <a:noFill/>
          </a:ln>
        </p:spPr>
      </p:pic>
      <p:grpSp>
        <p:nvGrpSpPr>
          <p:cNvPr id="22" name="Shape 22"/>
          <p:cNvGrpSpPr/>
          <p:nvPr/>
        </p:nvGrpSpPr>
        <p:grpSpPr>
          <a:xfrm>
            <a:off x="-2" y="-2"/>
            <a:ext cx="12192002" cy="397168"/>
            <a:chOff x="-1" y="-1"/>
            <a:chExt cx="12192001" cy="397166"/>
          </a:xfrm>
        </p:grpSpPr>
        <p:sp>
          <p:nvSpPr>
            <p:cNvPr id="23" name="Shape 23"/>
            <p:cNvSpPr/>
            <p:nvPr/>
          </p:nvSpPr>
          <p:spPr>
            <a:xfrm>
              <a:off x="1" y="198582"/>
              <a:ext cx="3082197" cy="198583"/>
            </a:xfrm>
            <a:prstGeom prst="rect">
              <a:avLst/>
            </a:prstGeom>
            <a:solidFill>
              <a:srgbClr val="FFFFAA"/>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Georgia"/>
                <a:buNone/>
              </a:pPr>
              <a:endParaRPr sz="1800" b="0" i="0" u="none" strike="noStrike" cap="none">
                <a:solidFill>
                  <a:srgbClr val="000000"/>
                </a:solidFill>
                <a:latin typeface="Georgia"/>
                <a:ea typeface="Georgia"/>
                <a:cs typeface="Georgia"/>
                <a:sym typeface="Georgia"/>
              </a:endParaRPr>
            </a:p>
          </p:txBody>
        </p:sp>
        <p:sp>
          <p:nvSpPr>
            <p:cNvPr id="24" name="Shape 24"/>
            <p:cNvSpPr/>
            <p:nvPr/>
          </p:nvSpPr>
          <p:spPr>
            <a:xfrm>
              <a:off x="3050818" y="198582"/>
              <a:ext cx="3047061" cy="198583"/>
            </a:xfrm>
            <a:prstGeom prst="rect">
              <a:avLst/>
            </a:prstGeom>
            <a:solidFill>
              <a:srgbClr val="FFEA3D"/>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Georgia"/>
                <a:buNone/>
              </a:pPr>
              <a:endParaRPr sz="1800" b="0" i="0" u="none" strike="noStrike" cap="none">
                <a:solidFill>
                  <a:srgbClr val="000000"/>
                </a:solidFill>
                <a:latin typeface="Georgia"/>
                <a:ea typeface="Georgia"/>
                <a:cs typeface="Georgia"/>
                <a:sym typeface="Georgia"/>
              </a:endParaRPr>
            </a:p>
          </p:txBody>
        </p:sp>
        <p:sp>
          <p:nvSpPr>
            <p:cNvPr id="25" name="Shape 25"/>
            <p:cNvSpPr/>
            <p:nvPr/>
          </p:nvSpPr>
          <p:spPr>
            <a:xfrm>
              <a:off x="6097878" y="198582"/>
              <a:ext cx="3047062" cy="198583"/>
            </a:xfrm>
            <a:prstGeom prst="rect">
              <a:avLst/>
            </a:prstGeom>
            <a:solidFill>
              <a:schemeClr val="accent1"/>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Georgia"/>
                <a:buNone/>
              </a:pPr>
              <a:endParaRPr sz="1800" b="0" i="0" u="none" strike="noStrike" cap="none">
                <a:solidFill>
                  <a:srgbClr val="000000"/>
                </a:solidFill>
                <a:latin typeface="Georgia"/>
                <a:ea typeface="Georgia"/>
                <a:cs typeface="Georgia"/>
                <a:sym typeface="Georgia"/>
              </a:endParaRPr>
            </a:p>
          </p:txBody>
        </p:sp>
        <p:sp>
          <p:nvSpPr>
            <p:cNvPr id="26" name="Shape 26"/>
            <p:cNvSpPr/>
            <p:nvPr/>
          </p:nvSpPr>
          <p:spPr>
            <a:xfrm>
              <a:off x="9144939" y="198582"/>
              <a:ext cx="3047061" cy="198583"/>
            </a:xfrm>
            <a:prstGeom prst="rect">
              <a:avLst/>
            </a:prstGeom>
            <a:solidFill>
              <a:srgbClr val="E4B429"/>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Georgia"/>
                <a:buNone/>
              </a:pPr>
              <a:endParaRPr sz="1800" b="0" i="0" u="none" strike="noStrike" cap="none">
                <a:solidFill>
                  <a:srgbClr val="000000"/>
                </a:solidFill>
                <a:latin typeface="Georgia"/>
                <a:ea typeface="Georgia"/>
                <a:cs typeface="Georgia"/>
                <a:sym typeface="Georgia"/>
              </a:endParaRPr>
            </a:p>
          </p:txBody>
        </p:sp>
        <p:sp>
          <p:nvSpPr>
            <p:cNvPr id="27" name="Shape 27"/>
            <p:cNvSpPr/>
            <p:nvPr/>
          </p:nvSpPr>
          <p:spPr>
            <a:xfrm>
              <a:off x="-1" y="-1"/>
              <a:ext cx="12192000" cy="198584"/>
            </a:xfrm>
            <a:prstGeom prst="rect">
              <a:avLst/>
            </a:prstGeom>
            <a:solidFill>
              <a:srgbClr val="000000"/>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Georgia"/>
                <a:buNone/>
              </a:pPr>
              <a:endParaRPr sz="1800" b="0" i="0" u="none" strike="noStrike" cap="none">
                <a:solidFill>
                  <a:srgbClr val="000000"/>
                </a:solidFill>
                <a:latin typeface="Georgia"/>
                <a:ea typeface="Georgia"/>
                <a:cs typeface="Georgia"/>
                <a:sym typeface="Georgia"/>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matchingName="Title Slide with Image">
  <p:cSld name="Title Slide with Image">
    <p:spTree>
      <p:nvGrpSpPr>
        <p:cNvPr id="1" name="Shape 93"/>
        <p:cNvGrpSpPr/>
        <p:nvPr/>
      </p:nvGrpSpPr>
      <p:grpSpPr>
        <a:xfrm>
          <a:off x="0" y="0"/>
          <a:ext cx="0" cy="0"/>
          <a:chOff x="0" y="0"/>
          <a:chExt cx="0" cy="0"/>
        </a:xfrm>
      </p:grpSpPr>
      <p:sp>
        <p:nvSpPr>
          <p:cNvPr id="94" name="Shape 94"/>
          <p:cNvSpPr>
            <a:spLocks noGrp="1"/>
          </p:cNvSpPr>
          <p:nvPr>
            <p:ph type="pic" idx="2"/>
          </p:nvPr>
        </p:nvSpPr>
        <p:spPr>
          <a:xfrm>
            <a:off x="6094124" y="397164"/>
            <a:ext cx="6097876" cy="6460836"/>
          </a:xfrm>
          <a:prstGeom prst="rect">
            <a:avLst/>
          </a:prstGeom>
          <a:noFill/>
          <a:ln>
            <a:noFill/>
          </a:ln>
        </p:spPr>
        <p:txBody>
          <a:bodyPr spcFirstLastPara="1" wrap="square" lIns="91425" tIns="91425" rIns="91425" bIns="91425" anchor="t" anchorCtr="0"/>
          <a:lstStyle>
            <a:lvl1pPr marR="0" lvl="0" algn="l" rtl="0">
              <a:lnSpc>
                <a:spcPct val="100000"/>
              </a:lnSpc>
              <a:spcBef>
                <a:spcPts val="800"/>
              </a:spcBef>
              <a:spcAft>
                <a:spcPts val="0"/>
              </a:spcAft>
              <a:buClr>
                <a:srgbClr val="000000"/>
              </a:buClr>
              <a:buSzPts val="2040"/>
              <a:buFont typeface="Noto Sans Symbols"/>
              <a:buChar char="●"/>
              <a:defRPr sz="2400" b="0" i="0" u="none" strike="noStrike" cap="none">
                <a:solidFill>
                  <a:srgbClr val="000000"/>
                </a:solidFill>
                <a:latin typeface="Georgia"/>
                <a:ea typeface="Georgia"/>
                <a:cs typeface="Georgia"/>
                <a:sym typeface="Georgia"/>
              </a:defRPr>
            </a:lvl1pPr>
            <a:lvl2pPr marR="0" lvl="1" algn="l" rtl="0">
              <a:lnSpc>
                <a:spcPct val="100000"/>
              </a:lnSpc>
              <a:spcBef>
                <a:spcPts val="800"/>
              </a:spcBef>
              <a:spcAft>
                <a:spcPts val="0"/>
              </a:spcAft>
              <a:buClr>
                <a:srgbClr val="000000"/>
              </a:buClr>
              <a:buSzPts val="2040"/>
              <a:buFont typeface="Noto Sans Symbols"/>
              <a:buChar char="●"/>
              <a:defRPr sz="2400" b="0" i="0" u="none" strike="noStrike" cap="none">
                <a:solidFill>
                  <a:srgbClr val="000000"/>
                </a:solidFill>
                <a:latin typeface="Georgia"/>
                <a:ea typeface="Georgia"/>
                <a:cs typeface="Georgia"/>
                <a:sym typeface="Georgia"/>
              </a:defRPr>
            </a:lvl2pPr>
            <a:lvl3pPr marR="0" lvl="2" algn="l" rtl="0">
              <a:lnSpc>
                <a:spcPct val="100000"/>
              </a:lnSpc>
              <a:spcBef>
                <a:spcPts val="800"/>
              </a:spcBef>
              <a:spcAft>
                <a:spcPts val="0"/>
              </a:spcAft>
              <a:buClr>
                <a:srgbClr val="000000"/>
              </a:buClr>
              <a:buSzPts val="2040"/>
              <a:buFont typeface="Noto Sans Symbols"/>
              <a:buChar char="●"/>
              <a:defRPr sz="2400" b="0" i="0" u="none" strike="noStrike" cap="none">
                <a:solidFill>
                  <a:srgbClr val="000000"/>
                </a:solidFill>
                <a:latin typeface="Georgia"/>
                <a:ea typeface="Georgia"/>
                <a:cs typeface="Georgia"/>
                <a:sym typeface="Georgia"/>
              </a:defRPr>
            </a:lvl3pPr>
            <a:lvl4pPr marR="0" lvl="3" algn="l" rtl="0">
              <a:lnSpc>
                <a:spcPct val="100000"/>
              </a:lnSpc>
              <a:spcBef>
                <a:spcPts val="800"/>
              </a:spcBef>
              <a:spcAft>
                <a:spcPts val="0"/>
              </a:spcAft>
              <a:buClr>
                <a:srgbClr val="000000"/>
              </a:buClr>
              <a:buSzPts val="2040"/>
              <a:buFont typeface="Noto Sans Symbols"/>
              <a:buChar char="●"/>
              <a:defRPr sz="2400" b="0" i="0" u="none" strike="noStrike" cap="none">
                <a:solidFill>
                  <a:srgbClr val="000000"/>
                </a:solidFill>
                <a:latin typeface="Georgia"/>
                <a:ea typeface="Georgia"/>
                <a:cs typeface="Georgia"/>
                <a:sym typeface="Georgia"/>
              </a:defRPr>
            </a:lvl4pPr>
            <a:lvl5pPr marR="0" lvl="4" algn="l" rtl="0">
              <a:lnSpc>
                <a:spcPct val="100000"/>
              </a:lnSpc>
              <a:spcBef>
                <a:spcPts val="800"/>
              </a:spcBef>
              <a:spcAft>
                <a:spcPts val="0"/>
              </a:spcAft>
              <a:buClr>
                <a:srgbClr val="000000"/>
              </a:buClr>
              <a:buSzPts val="2040"/>
              <a:buFont typeface="Noto Sans Symbols"/>
              <a:buChar char="●"/>
              <a:defRPr sz="2400" b="0" i="0" u="none" strike="noStrike" cap="none">
                <a:solidFill>
                  <a:srgbClr val="000000"/>
                </a:solidFill>
                <a:latin typeface="Georgia"/>
                <a:ea typeface="Georgia"/>
                <a:cs typeface="Georgia"/>
                <a:sym typeface="Georgia"/>
              </a:defRPr>
            </a:lvl5pPr>
            <a:lvl6pPr marR="0" lvl="5" algn="l" rtl="0">
              <a:lnSpc>
                <a:spcPct val="100000"/>
              </a:lnSpc>
              <a:spcBef>
                <a:spcPts val="800"/>
              </a:spcBef>
              <a:spcAft>
                <a:spcPts val="0"/>
              </a:spcAft>
              <a:buClr>
                <a:srgbClr val="000000"/>
              </a:buClr>
              <a:buSzPts val="2400"/>
              <a:buFont typeface="Noto Sans Symbols"/>
              <a:buChar char="●"/>
              <a:defRPr sz="2400" b="0" i="0" u="none" strike="noStrike" cap="none">
                <a:solidFill>
                  <a:srgbClr val="000000"/>
                </a:solidFill>
                <a:latin typeface="Georgia"/>
                <a:ea typeface="Georgia"/>
                <a:cs typeface="Georgia"/>
                <a:sym typeface="Georgia"/>
              </a:defRPr>
            </a:lvl6pPr>
            <a:lvl7pPr marR="0" lvl="6" algn="l" rtl="0">
              <a:lnSpc>
                <a:spcPct val="100000"/>
              </a:lnSpc>
              <a:spcBef>
                <a:spcPts val="800"/>
              </a:spcBef>
              <a:spcAft>
                <a:spcPts val="0"/>
              </a:spcAft>
              <a:buClr>
                <a:srgbClr val="000000"/>
              </a:buClr>
              <a:buSzPts val="2400"/>
              <a:buFont typeface="Noto Sans Symbols"/>
              <a:buChar char="●"/>
              <a:defRPr sz="2400" b="0" i="0" u="none" strike="noStrike" cap="none">
                <a:solidFill>
                  <a:srgbClr val="000000"/>
                </a:solidFill>
                <a:latin typeface="Georgia"/>
                <a:ea typeface="Georgia"/>
                <a:cs typeface="Georgia"/>
                <a:sym typeface="Georgia"/>
              </a:defRPr>
            </a:lvl7pPr>
            <a:lvl8pPr marR="0" lvl="7" algn="l" rtl="0">
              <a:lnSpc>
                <a:spcPct val="100000"/>
              </a:lnSpc>
              <a:spcBef>
                <a:spcPts val="800"/>
              </a:spcBef>
              <a:spcAft>
                <a:spcPts val="0"/>
              </a:spcAft>
              <a:buClr>
                <a:srgbClr val="000000"/>
              </a:buClr>
              <a:buSzPts val="2400"/>
              <a:buFont typeface="Noto Sans Symbols"/>
              <a:buChar char="●"/>
              <a:defRPr sz="2400" b="0" i="0" u="none" strike="noStrike" cap="none">
                <a:solidFill>
                  <a:srgbClr val="000000"/>
                </a:solidFill>
                <a:latin typeface="Georgia"/>
                <a:ea typeface="Georgia"/>
                <a:cs typeface="Georgia"/>
                <a:sym typeface="Georgia"/>
              </a:defRPr>
            </a:lvl8pPr>
            <a:lvl9pPr marR="0" lvl="8" algn="l" rtl="0">
              <a:lnSpc>
                <a:spcPct val="100000"/>
              </a:lnSpc>
              <a:spcBef>
                <a:spcPts val="800"/>
              </a:spcBef>
              <a:spcAft>
                <a:spcPts val="0"/>
              </a:spcAft>
              <a:buClr>
                <a:srgbClr val="000000"/>
              </a:buClr>
              <a:buSzPts val="2400"/>
              <a:buFont typeface="Noto Sans Symbols"/>
              <a:buChar char="●"/>
              <a:defRPr sz="2400" b="0" i="0" u="none" strike="noStrike" cap="none">
                <a:solidFill>
                  <a:srgbClr val="000000"/>
                </a:solidFill>
                <a:latin typeface="Georgia"/>
                <a:ea typeface="Georgia"/>
                <a:cs typeface="Georgia"/>
                <a:sym typeface="Georgia"/>
              </a:defRPr>
            </a:lvl9pPr>
          </a:lstStyle>
          <a:p>
            <a:endParaRPr/>
          </a:p>
        </p:txBody>
      </p:sp>
      <p:sp>
        <p:nvSpPr>
          <p:cNvPr id="95" name="Shape 95"/>
          <p:cNvSpPr txBox="1">
            <a:spLocks noGrp="1"/>
          </p:cNvSpPr>
          <p:nvPr>
            <p:ph type="title"/>
          </p:nvPr>
        </p:nvSpPr>
        <p:spPr>
          <a:xfrm>
            <a:off x="452740" y="1028940"/>
            <a:ext cx="5486244" cy="1474115"/>
          </a:xfrm>
          <a:prstGeom prst="rect">
            <a:avLst/>
          </a:prstGeom>
          <a:noFill/>
          <a:ln>
            <a:noFill/>
          </a:ln>
        </p:spPr>
        <p:txBody>
          <a:bodyPr spcFirstLastPara="1" wrap="square" lIns="91425" tIns="91425" rIns="91425" bIns="91425" anchor="b" anchorCtr="0"/>
          <a:lstStyle>
            <a:lvl1pPr marR="0" lvl="0" algn="l" rtl="0">
              <a:lnSpc>
                <a:spcPct val="85000"/>
              </a:lnSpc>
              <a:spcBef>
                <a:spcPts val="0"/>
              </a:spcBef>
              <a:spcAft>
                <a:spcPts val="0"/>
              </a:spcAft>
              <a:buClr>
                <a:srgbClr val="000000"/>
              </a:buClr>
              <a:buSzPts val="5400"/>
              <a:buFont typeface="Impact"/>
              <a:buNone/>
              <a:defRPr sz="5400" b="0" i="0" u="none" strike="noStrike" cap="none">
                <a:solidFill>
                  <a:srgbClr val="000000"/>
                </a:solidFill>
                <a:latin typeface="Impact"/>
                <a:ea typeface="Impact"/>
                <a:cs typeface="Impact"/>
                <a:sym typeface="Impact"/>
              </a:defRPr>
            </a:lvl1pPr>
            <a:lvl2pPr marR="0" lvl="1" algn="l" rtl="0">
              <a:lnSpc>
                <a:spcPct val="85000"/>
              </a:lnSpc>
              <a:spcBef>
                <a:spcPts val="0"/>
              </a:spcBef>
              <a:spcAft>
                <a:spcPts val="0"/>
              </a:spcAft>
              <a:buClr>
                <a:srgbClr val="000000"/>
              </a:buClr>
              <a:buSzPts val="3600"/>
              <a:buFont typeface="Impact"/>
              <a:buNone/>
              <a:defRPr sz="3600" b="0" i="0" u="none" strike="noStrike" cap="none">
                <a:solidFill>
                  <a:srgbClr val="000000"/>
                </a:solidFill>
                <a:latin typeface="Impact"/>
                <a:ea typeface="Impact"/>
                <a:cs typeface="Impact"/>
                <a:sym typeface="Impact"/>
              </a:defRPr>
            </a:lvl2pPr>
            <a:lvl3pPr marR="0" lvl="2" algn="l" rtl="0">
              <a:lnSpc>
                <a:spcPct val="85000"/>
              </a:lnSpc>
              <a:spcBef>
                <a:spcPts val="0"/>
              </a:spcBef>
              <a:spcAft>
                <a:spcPts val="0"/>
              </a:spcAft>
              <a:buClr>
                <a:srgbClr val="000000"/>
              </a:buClr>
              <a:buSzPts val="3600"/>
              <a:buFont typeface="Impact"/>
              <a:buNone/>
              <a:defRPr sz="3600" b="0" i="0" u="none" strike="noStrike" cap="none">
                <a:solidFill>
                  <a:srgbClr val="000000"/>
                </a:solidFill>
                <a:latin typeface="Impact"/>
                <a:ea typeface="Impact"/>
                <a:cs typeface="Impact"/>
                <a:sym typeface="Impact"/>
              </a:defRPr>
            </a:lvl3pPr>
            <a:lvl4pPr marR="0" lvl="3" algn="l" rtl="0">
              <a:lnSpc>
                <a:spcPct val="85000"/>
              </a:lnSpc>
              <a:spcBef>
                <a:spcPts val="0"/>
              </a:spcBef>
              <a:spcAft>
                <a:spcPts val="0"/>
              </a:spcAft>
              <a:buClr>
                <a:srgbClr val="000000"/>
              </a:buClr>
              <a:buSzPts val="3600"/>
              <a:buFont typeface="Impact"/>
              <a:buNone/>
              <a:defRPr sz="3600" b="0" i="0" u="none" strike="noStrike" cap="none">
                <a:solidFill>
                  <a:srgbClr val="000000"/>
                </a:solidFill>
                <a:latin typeface="Impact"/>
                <a:ea typeface="Impact"/>
                <a:cs typeface="Impact"/>
                <a:sym typeface="Impact"/>
              </a:defRPr>
            </a:lvl4pPr>
            <a:lvl5pPr marR="0" lvl="4" algn="l" rtl="0">
              <a:lnSpc>
                <a:spcPct val="85000"/>
              </a:lnSpc>
              <a:spcBef>
                <a:spcPts val="0"/>
              </a:spcBef>
              <a:spcAft>
                <a:spcPts val="0"/>
              </a:spcAft>
              <a:buClr>
                <a:srgbClr val="000000"/>
              </a:buClr>
              <a:buSzPts val="3600"/>
              <a:buFont typeface="Impact"/>
              <a:buNone/>
              <a:defRPr sz="3600" b="0" i="0" u="none" strike="noStrike" cap="none">
                <a:solidFill>
                  <a:srgbClr val="000000"/>
                </a:solidFill>
                <a:latin typeface="Impact"/>
                <a:ea typeface="Impact"/>
                <a:cs typeface="Impact"/>
                <a:sym typeface="Impact"/>
              </a:defRPr>
            </a:lvl5pPr>
            <a:lvl6pPr marR="0" lvl="5" algn="l" rtl="0">
              <a:lnSpc>
                <a:spcPct val="85000"/>
              </a:lnSpc>
              <a:spcBef>
                <a:spcPts val="0"/>
              </a:spcBef>
              <a:spcAft>
                <a:spcPts val="0"/>
              </a:spcAft>
              <a:buClr>
                <a:srgbClr val="000000"/>
              </a:buClr>
              <a:buSzPts val="3600"/>
              <a:buFont typeface="Impact"/>
              <a:buNone/>
              <a:defRPr sz="3600" b="0" i="0" u="none" strike="noStrike" cap="none">
                <a:solidFill>
                  <a:srgbClr val="000000"/>
                </a:solidFill>
                <a:latin typeface="Impact"/>
                <a:ea typeface="Impact"/>
                <a:cs typeface="Impact"/>
                <a:sym typeface="Impact"/>
              </a:defRPr>
            </a:lvl6pPr>
            <a:lvl7pPr marR="0" lvl="6" algn="l" rtl="0">
              <a:lnSpc>
                <a:spcPct val="85000"/>
              </a:lnSpc>
              <a:spcBef>
                <a:spcPts val="0"/>
              </a:spcBef>
              <a:spcAft>
                <a:spcPts val="0"/>
              </a:spcAft>
              <a:buClr>
                <a:srgbClr val="000000"/>
              </a:buClr>
              <a:buSzPts val="3600"/>
              <a:buFont typeface="Impact"/>
              <a:buNone/>
              <a:defRPr sz="3600" b="0" i="0" u="none" strike="noStrike" cap="none">
                <a:solidFill>
                  <a:srgbClr val="000000"/>
                </a:solidFill>
                <a:latin typeface="Impact"/>
                <a:ea typeface="Impact"/>
                <a:cs typeface="Impact"/>
                <a:sym typeface="Impact"/>
              </a:defRPr>
            </a:lvl7pPr>
            <a:lvl8pPr marR="0" lvl="7" algn="l" rtl="0">
              <a:lnSpc>
                <a:spcPct val="85000"/>
              </a:lnSpc>
              <a:spcBef>
                <a:spcPts val="0"/>
              </a:spcBef>
              <a:spcAft>
                <a:spcPts val="0"/>
              </a:spcAft>
              <a:buClr>
                <a:srgbClr val="000000"/>
              </a:buClr>
              <a:buSzPts val="3600"/>
              <a:buFont typeface="Impact"/>
              <a:buNone/>
              <a:defRPr sz="3600" b="0" i="0" u="none" strike="noStrike" cap="none">
                <a:solidFill>
                  <a:srgbClr val="000000"/>
                </a:solidFill>
                <a:latin typeface="Impact"/>
                <a:ea typeface="Impact"/>
                <a:cs typeface="Impact"/>
                <a:sym typeface="Impact"/>
              </a:defRPr>
            </a:lvl8pPr>
            <a:lvl9pPr marR="0" lvl="8" algn="l" rtl="0">
              <a:lnSpc>
                <a:spcPct val="85000"/>
              </a:lnSpc>
              <a:spcBef>
                <a:spcPts val="0"/>
              </a:spcBef>
              <a:spcAft>
                <a:spcPts val="0"/>
              </a:spcAft>
              <a:buClr>
                <a:srgbClr val="000000"/>
              </a:buClr>
              <a:buSzPts val="3600"/>
              <a:buFont typeface="Impact"/>
              <a:buNone/>
              <a:defRPr sz="3600" b="0" i="0" u="none" strike="noStrike" cap="none">
                <a:solidFill>
                  <a:srgbClr val="000000"/>
                </a:solidFill>
                <a:latin typeface="Impact"/>
                <a:ea typeface="Impact"/>
                <a:cs typeface="Impact"/>
                <a:sym typeface="Impact"/>
              </a:defRPr>
            </a:lvl9pPr>
          </a:lstStyle>
          <a:p>
            <a:endParaRPr/>
          </a:p>
        </p:txBody>
      </p:sp>
      <p:sp>
        <p:nvSpPr>
          <p:cNvPr id="96" name="Shape 96"/>
          <p:cNvSpPr txBox="1">
            <a:spLocks noGrp="1"/>
          </p:cNvSpPr>
          <p:nvPr>
            <p:ph type="body" idx="1"/>
          </p:nvPr>
        </p:nvSpPr>
        <p:spPr>
          <a:xfrm>
            <a:off x="452740" y="4266820"/>
            <a:ext cx="5486244" cy="666550"/>
          </a:xfrm>
          <a:prstGeom prst="rect">
            <a:avLst/>
          </a:prstGeom>
          <a:noFill/>
          <a:ln>
            <a:noFill/>
          </a:ln>
        </p:spPr>
        <p:txBody>
          <a:bodyPr spcFirstLastPara="1" wrap="square" lIns="91425" tIns="91425" rIns="91425" bIns="91425" anchor="t" anchorCtr="0"/>
          <a:lstStyle>
            <a:lvl1pPr marL="457200" marR="0" lvl="0" indent="-228600" algn="l" rtl="0">
              <a:lnSpc>
                <a:spcPct val="100000"/>
              </a:lnSpc>
              <a:spcBef>
                <a:spcPts val="800"/>
              </a:spcBef>
              <a:spcAft>
                <a:spcPts val="0"/>
              </a:spcAft>
              <a:buClr>
                <a:srgbClr val="808080"/>
              </a:buClr>
              <a:buSzPts val="2000"/>
              <a:buFont typeface="Noto Sans Symbols"/>
              <a:buNone/>
              <a:defRPr sz="2000" b="0" i="0" u="none" strike="noStrike" cap="none">
                <a:solidFill>
                  <a:srgbClr val="808080"/>
                </a:solidFill>
                <a:latin typeface="Georgia"/>
                <a:ea typeface="Georgia"/>
                <a:cs typeface="Georgia"/>
                <a:sym typeface="Georgia"/>
              </a:defRPr>
            </a:lvl1pPr>
            <a:lvl2pPr marL="914400" marR="0" lvl="1" indent="-228600" algn="l" rtl="0">
              <a:lnSpc>
                <a:spcPct val="100000"/>
              </a:lnSpc>
              <a:spcBef>
                <a:spcPts val="800"/>
              </a:spcBef>
              <a:spcAft>
                <a:spcPts val="0"/>
              </a:spcAft>
              <a:buClr>
                <a:srgbClr val="808080"/>
              </a:buClr>
              <a:buSzPts val="2000"/>
              <a:buFont typeface="Noto Sans Symbols"/>
              <a:buNone/>
              <a:defRPr sz="2000" b="0" i="0" u="none" strike="noStrike" cap="none">
                <a:solidFill>
                  <a:srgbClr val="808080"/>
                </a:solidFill>
                <a:latin typeface="Georgia"/>
                <a:ea typeface="Georgia"/>
                <a:cs typeface="Georgia"/>
                <a:sym typeface="Georgia"/>
              </a:defRPr>
            </a:lvl2pPr>
            <a:lvl3pPr marL="1371600" marR="0" lvl="2" indent="-228600" algn="l" rtl="0">
              <a:lnSpc>
                <a:spcPct val="100000"/>
              </a:lnSpc>
              <a:spcBef>
                <a:spcPts val="800"/>
              </a:spcBef>
              <a:spcAft>
                <a:spcPts val="0"/>
              </a:spcAft>
              <a:buClr>
                <a:srgbClr val="808080"/>
              </a:buClr>
              <a:buSzPts val="2000"/>
              <a:buFont typeface="Noto Sans Symbols"/>
              <a:buNone/>
              <a:defRPr sz="2000" b="0" i="0" u="none" strike="noStrike" cap="none">
                <a:solidFill>
                  <a:srgbClr val="808080"/>
                </a:solidFill>
                <a:latin typeface="Georgia"/>
                <a:ea typeface="Georgia"/>
                <a:cs typeface="Georgia"/>
                <a:sym typeface="Georgia"/>
              </a:defRPr>
            </a:lvl3pPr>
            <a:lvl4pPr marL="1828800" marR="0" lvl="3" indent="-228600" algn="l" rtl="0">
              <a:lnSpc>
                <a:spcPct val="100000"/>
              </a:lnSpc>
              <a:spcBef>
                <a:spcPts val="800"/>
              </a:spcBef>
              <a:spcAft>
                <a:spcPts val="0"/>
              </a:spcAft>
              <a:buClr>
                <a:srgbClr val="808080"/>
              </a:buClr>
              <a:buSzPts val="2000"/>
              <a:buFont typeface="Noto Sans Symbols"/>
              <a:buNone/>
              <a:defRPr sz="2000" b="0" i="0" u="none" strike="noStrike" cap="none">
                <a:solidFill>
                  <a:srgbClr val="808080"/>
                </a:solidFill>
                <a:latin typeface="Georgia"/>
                <a:ea typeface="Georgia"/>
                <a:cs typeface="Georgia"/>
                <a:sym typeface="Georgia"/>
              </a:defRPr>
            </a:lvl4pPr>
            <a:lvl5pPr marL="2286000" marR="0" lvl="4" indent="-228600" algn="l" rtl="0">
              <a:lnSpc>
                <a:spcPct val="100000"/>
              </a:lnSpc>
              <a:spcBef>
                <a:spcPts val="800"/>
              </a:spcBef>
              <a:spcAft>
                <a:spcPts val="0"/>
              </a:spcAft>
              <a:buClr>
                <a:srgbClr val="808080"/>
              </a:buClr>
              <a:buSzPts val="2000"/>
              <a:buFont typeface="Noto Sans Symbols"/>
              <a:buNone/>
              <a:defRPr sz="2000" b="0" i="0" u="none" strike="noStrike" cap="none">
                <a:solidFill>
                  <a:srgbClr val="808080"/>
                </a:solidFill>
                <a:latin typeface="Georgia"/>
                <a:ea typeface="Georgia"/>
                <a:cs typeface="Georgia"/>
                <a:sym typeface="Georgia"/>
              </a:defRPr>
            </a:lvl5pPr>
            <a:lvl6pPr marL="2743200" marR="0" lvl="5" indent="-381000" algn="l" rtl="0">
              <a:lnSpc>
                <a:spcPct val="100000"/>
              </a:lnSpc>
              <a:spcBef>
                <a:spcPts val="800"/>
              </a:spcBef>
              <a:spcAft>
                <a:spcPts val="0"/>
              </a:spcAft>
              <a:buClr>
                <a:srgbClr val="000000"/>
              </a:buClr>
              <a:buSzPts val="2400"/>
              <a:buFont typeface="Noto Sans Symbols"/>
              <a:buChar char="●"/>
              <a:defRPr sz="2400" b="0" i="0" u="none" strike="noStrike" cap="none">
                <a:solidFill>
                  <a:srgbClr val="000000"/>
                </a:solidFill>
                <a:latin typeface="Georgia"/>
                <a:ea typeface="Georgia"/>
                <a:cs typeface="Georgia"/>
                <a:sym typeface="Georgia"/>
              </a:defRPr>
            </a:lvl6pPr>
            <a:lvl7pPr marL="3200400" marR="0" lvl="6" indent="-381000" algn="l" rtl="0">
              <a:lnSpc>
                <a:spcPct val="100000"/>
              </a:lnSpc>
              <a:spcBef>
                <a:spcPts val="800"/>
              </a:spcBef>
              <a:spcAft>
                <a:spcPts val="0"/>
              </a:spcAft>
              <a:buClr>
                <a:srgbClr val="000000"/>
              </a:buClr>
              <a:buSzPts val="2400"/>
              <a:buFont typeface="Noto Sans Symbols"/>
              <a:buChar char="●"/>
              <a:defRPr sz="2400" b="0" i="0" u="none" strike="noStrike" cap="none">
                <a:solidFill>
                  <a:srgbClr val="000000"/>
                </a:solidFill>
                <a:latin typeface="Georgia"/>
                <a:ea typeface="Georgia"/>
                <a:cs typeface="Georgia"/>
                <a:sym typeface="Georgia"/>
              </a:defRPr>
            </a:lvl7pPr>
            <a:lvl8pPr marL="3657600" marR="0" lvl="7" indent="-381000" algn="l" rtl="0">
              <a:lnSpc>
                <a:spcPct val="100000"/>
              </a:lnSpc>
              <a:spcBef>
                <a:spcPts val="800"/>
              </a:spcBef>
              <a:spcAft>
                <a:spcPts val="0"/>
              </a:spcAft>
              <a:buClr>
                <a:srgbClr val="000000"/>
              </a:buClr>
              <a:buSzPts val="2400"/>
              <a:buFont typeface="Noto Sans Symbols"/>
              <a:buChar char="●"/>
              <a:defRPr sz="2400" b="0" i="0" u="none" strike="noStrike" cap="none">
                <a:solidFill>
                  <a:srgbClr val="000000"/>
                </a:solidFill>
                <a:latin typeface="Georgia"/>
                <a:ea typeface="Georgia"/>
                <a:cs typeface="Georgia"/>
                <a:sym typeface="Georgia"/>
              </a:defRPr>
            </a:lvl8pPr>
            <a:lvl9pPr marL="4114800" marR="0" lvl="8" indent="-381000" algn="l" rtl="0">
              <a:lnSpc>
                <a:spcPct val="100000"/>
              </a:lnSpc>
              <a:spcBef>
                <a:spcPts val="800"/>
              </a:spcBef>
              <a:spcAft>
                <a:spcPts val="0"/>
              </a:spcAft>
              <a:buClr>
                <a:srgbClr val="000000"/>
              </a:buClr>
              <a:buSzPts val="2400"/>
              <a:buFont typeface="Noto Sans Symbols"/>
              <a:buChar char="●"/>
              <a:defRPr sz="2400" b="0" i="0" u="none" strike="noStrike" cap="none">
                <a:solidFill>
                  <a:srgbClr val="000000"/>
                </a:solidFill>
                <a:latin typeface="Georgia"/>
                <a:ea typeface="Georgia"/>
                <a:cs typeface="Georgia"/>
                <a:sym typeface="Georgia"/>
              </a:defRPr>
            </a:lvl9pPr>
          </a:lstStyle>
          <a:p>
            <a:endParaRPr/>
          </a:p>
        </p:txBody>
      </p:sp>
      <p:sp>
        <p:nvSpPr>
          <p:cNvPr id="97" name="Shape 97"/>
          <p:cNvSpPr txBox="1">
            <a:spLocks noGrp="1"/>
          </p:cNvSpPr>
          <p:nvPr>
            <p:ph type="sldNum" idx="12"/>
          </p:nvPr>
        </p:nvSpPr>
        <p:spPr>
          <a:xfrm>
            <a:off x="11292556" y="6380479"/>
            <a:ext cx="265619" cy="243841"/>
          </a:xfrm>
          <a:prstGeom prst="rect">
            <a:avLst/>
          </a:prstGeom>
          <a:noFill/>
          <a:ln>
            <a:noFill/>
          </a:ln>
        </p:spPr>
        <p:txBody>
          <a:bodyPr spcFirstLastPara="1" wrap="square" lIns="45700" tIns="45700" rIns="45700" bIns="45700" anchor="ctr" anchorCtr="0">
            <a:noAutofit/>
          </a:bodyPr>
          <a:lstStyle>
            <a:lvl1pPr marL="0" marR="0" lvl="0" indent="0" algn="ctr" rtl="0">
              <a:lnSpc>
                <a:spcPct val="100000"/>
              </a:lnSpc>
              <a:spcBef>
                <a:spcPts val="0"/>
              </a:spcBef>
              <a:spcAft>
                <a:spcPts val="0"/>
              </a:spcAft>
              <a:buClr>
                <a:srgbClr val="000000"/>
              </a:buClr>
              <a:buSzPts val="1000"/>
              <a:buFont typeface="Verdana"/>
              <a:buNone/>
              <a:defRPr sz="1000" b="0" i="0" u="none" strike="noStrike" cap="none">
                <a:solidFill>
                  <a:srgbClr val="000000"/>
                </a:solidFill>
                <a:latin typeface="Verdana"/>
                <a:ea typeface="Verdana"/>
                <a:cs typeface="Verdana"/>
                <a:sym typeface="Verdana"/>
              </a:defRPr>
            </a:lvl1pPr>
            <a:lvl2pPr marL="0" marR="0" lvl="1" indent="0" algn="ctr" rtl="0">
              <a:lnSpc>
                <a:spcPct val="100000"/>
              </a:lnSpc>
              <a:spcBef>
                <a:spcPts val="0"/>
              </a:spcBef>
              <a:spcAft>
                <a:spcPts val="0"/>
              </a:spcAft>
              <a:buClr>
                <a:srgbClr val="000000"/>
              </a:buClr>
              <a:buSzPts val="1000"/>
              <a:buFont typeface="Verdana"/>
              <a:buNone/>
              <a:defRPr sz="1000" b="0" i="0" u="none" strike="noStrike" cap="none">
                <a:solidFill>
                  <a:srgbClr val="000000"/>
                </a:solidFill>
                <a:latin typeface="Verdana"/>
                <a:ea typeface="Verdana"/>
                <a:cs typeface="Verdana"/>
                <a:sym typeface="Verdana"/>
              </a:defRPr>
            </a:lvl2pPr>
            <a:lvl3pPr marL="0" marR="0" lvl="2" indent="0" algn="ctr" rtl="0">
              <a:lnSpc>
                <a:spcPct val="100000"/>
              </a:lnSpc>
              <a:spcBef>
                <a:spcPts val="0"/>
              </a:spcBef>
              <a:spcAft>
                <a:spcPts val="0"/>
              </a:spcAft>
              <a:buClr>
                <a:srgbClr val="000000"/>
              </a:buClr>
              <a:buSzPts val="1000"/>
              <a:buFont typeface="Verdana"/>
              <a:buNone/>
              <a:defRPr sz="1000" b="0" i="0" u="none" strike="noStrike" cap="none">
                <a:solidFill>
                  <a:srgbClr val="000000"/>
                </a:solidFill>
                <a:latin typeface="Verdana"/>
                <a:ea typeface="Verdana"/>
                <a:cs typeface="Verdana"/>
                <a:sym typeface="Verdana"/>
              </a:defRPr>
            </a:lvl3pPr>
            <a:lvl4pPr marL="0" marR="0" lvl="3" indent="0" algn="ctr" rtl="0">
              <a:lnSpc>
                <a:spcPct val="100000"/>
              </a:lnSpc>
              <a:spcBef>
                <a:spcPts val="0"/>
              </a:spcBef>
              <a:spcAft>
                <a:spcPts val="0"/>
              </a:spcAft>
              <a:buClr>
                <a:srgbClr val="000000"/>
              </a:buClr>
              <a:buSzPts val="1000"/>
              <a:buFont typeface="Verdana"/>
              <a:buNone/>
              <a:defRPr sz="1000" b="0" i="0" u="none" strike="noStrike" cap="none">
                <a:solidFill>
                  <a:srgbClr val="000000"/>
                </a:solidFill>
                <a:latin typeface="Verdana"/>
                <a:ea typeface="Verdana"/>
                <a:cs typeface="Verdana"/>
                <a:sym typeface="Verdana"/>
              </a:defRPr>
            </a:lvl4pPr>
            <a:lvl5pPr marL="0" marR="0" lvl="4" indent="0" algn="ctr" rtl="0">
              <a:lnSpc>
                <a:spcPct val="100000"/>
              </a:lnSpc>
              <a:spcBef>
                <a:spcPts val="0"/>
              </a:spcBef>
              <a:spcAft>
                <a:spcPts val="0"/>
              </a:spcAft>
              <a:buClr>
                <a:srgbClr val="000000"/>
              </a:buClr>
              <a:buSzPts val="1000"/>
              <a:buFont typeface="Verdana"/>
              <a:buNone/>
              <a:defRPr sz="1000" b="0" i="0" u="none" strike="noStrike" cap="none">
                <a:solidFill>
                  <a:srgbClr val="000000"/>
                </a:solidFill>
                <a:latin typeface="Verdana"/>
                <a:ea typeface="Verdana"/>
                <a:cs typeface="Verdana"/>
                <a:sym typeface="Verdana"/>
              </a:defRPr>
            </a:lvl5pPr>
            <a:lvl6pPr marL="0" marR="0" lvl="5" indent="0" algn="ctr" rtl="0">
              <a:lnSpc>
                <a:spcPct val="100000"/>
              </a:lnSpc>
              <a:spcBef>
                <a:spcPts val="0"/>
              </a:spcBef>
              <a:spcAft>
                <a:spcPts val="0"/>
              </a:spcAft>
              <a:buClr>
                <a:srgbClr val="000000"/>
              </a:buClr>
              <a:buSzPts val="1000"/>
              <a:buFont typeface="Verdana"/>
              <a:buNone/>
              <a:defRPr sz="1000" b="0" i="0" u="none" strike="noStrike" cap="none">
                <a:solidFill>
                  <a:srgbClr val="000000"/>
                </a:solidFill>
                <a:latin typeface="Verdana"/>
                <a:ea typeface="Verdana"/>
                <a:cs typeface="Verdana"/>
                <a:sym typeface="Verdana"/>
              </a:defRPr>
            </a:lvl6pPr>
            <a:lvl7pPr marL="0" marR="0" lvl="6" indent="0" algn="ctr" rtl="0">
              <a:lnSpc>
                <a:spcPct val="100000"/>
              </a:lnSpc>
              <a:spcBef>
                <a:spcPts val="0"/>
              </a:spcBef>
              <a:spcAft>
                <a:spcPts val="0"/>
              </a:spcAft>
              <a:buClr>
                <a:srgbClr val="000000"/>
              </a:buClr>
              <a:buSzPts val="1000"/>
              <a:buFont typeface="Verdana"/>
              <a:buNone/>
              <a:defRPr sz="1000" b="0" i="0" u="none" strike="noStrike" cap="none">
                <a:solidFill>
                  <a:srgbClr val="000000"/>
                </a:solidFill>
                <a:latin typeface="Verdana"/>
                <a:ea typeface="Verdana"/>
                <a:cs typeface="Verdana"/>
                <a:sym typeface="Verdana"/>
              </a:defRPr>
            </a:lvl7pPr>
            <a:lvl8pPr marL="0" marR="0" lvl="7" indent="0" algn="ctr" rtl="0">
              <a:lnSpc>
                <a:spcPct val="100000"/>
              </a:lnSpc>
              <a:spcBef>
                <a:spcPts val="0"/>
              </a:spcBef>
              <a:spcAft>
                <a:spcPts val="0"/>
              </a:spcAft>
              <a:buClr>
                <a:srgbClr val="000000"/>
              </a:buClr>
              <a:buSzPts val="1000"/>
              <a:buFont typeface="Verdana"/>
              <a:buNone/>
              <a:defRPr sz="1000" b="0" i="0" u="none" strike="noStrike" cap="none">
                <a:solidFill>
                  <a:srgbClr val="000000"/>
                </a:solidFill>
                <a:latin typeface="Verdana"/>
                <a:ea typeface="Verdana"/>
                <a:cs typeface="Verdana"/>
                <a:sym typeface="Verdana"/>
              </a:defRPr>
            </a:lvl8pPr>
            <a:lvl9pPr marL="0" marR="0" lvl="8" indent="0" algn="ctr" rtl="0">
              <a:lnSpc>
                <a:spcPct val="100000"/>
              </a:lnSpc>
              <a:spcBef>
                <a:spcPts val="0"/>
              </a:spcBef>
              <a:spcAft>
                <a:spcPts val="0"/>
              </a:spcAft>
              <a:buClr>
                <a:srgbClr val="000000"/>
              </a:buClr>
              <a:buSzPts val="1000"/>
              <a:buFont typeface="Verdana"/>
              <a:buNone/>
              <a:defRPr sz="1000" b="0" i="0" u="none" strike="noStrike" cap="none">
                <a:solidFill>
                  <a:srgbClr val="000000"/>
                </a:solidFill>
                <a:latin typeface="Verdana"/>
                <a:ea typeface="Verdana"/>
                <a:cs typeface="Verdana"/>
                <a:sym typeface="Verdana"/>
              </a:defRPr>
            </a:lvl9pPr>
          </a:lstStyle>
          <a:p>
            <a:pPr marL="0" lvl="0" indent="0">
              <a:spcBef>
                <a:spcPts val="0"/>
              </a:spcBef>
              <a:spcAft>
                <a:spcPts val="0"/>
              </a:spcAft>
              <a:buNone/>
            </a:pPr>
            <a:fld id="{00000000-1234-1234-1234-123412341234}" type="slidenum">
              <a:rPr lang="en-US"/>
              <a:t>‹#›</a:t>
            </a:fld>
            <a:endParaRPr/>
          </a:p>
        </p:txBody>
      </p:sp>
      <p:pic>
        <p:nvPicPr>
          <p:cNvPr id="98" name="Shape 98"/>
          <p:cNvPicPr preferRelativeResize="0"/>
          <p:nvPr/>
        </p:nvPicPr>
        <p:blipFill rotWithShape="1">
          <a:blip r:embed="rId2">
            <a:alphaModFix/>
          </a:blip>
          <a:srcRect/>
          <a:stretch/>
        </p:blipFill>
        <p:spPr>
          <a:xfrm>
            <a:off x="434268" y="5670948"/>
            <a:ext cx="2831372" cy="724755"/>
          </a:xfrm>
          <a:prstGeom prst="rect">
            <a:avLst/>
          </a:prstGeom>
          <a:noFill/>
          <a:ln>
            <a:noFill/>
          </a:ln>
        </p:spPr>
      </p:pic>
      <p:grpSp>
        <p:nvGrpSpPr>
          <p:cNvPr id="99" name="Shape 99"/>
          <p:cNvGrpSpPr/>
          <p:nvPr/>
        </p:nvGrpSpPr>
        <p:grpSpPr>
          <a:xfrm>
            <a:off x="-2" y="-2"/>
            <a:ext cx="12192002" cy="397168"/>
            <a:chOff x="-1" y="-1"/>
            <a:chExt cx="12192001" cy="397166"/>
          </a:xfrm>
        </p:grpSpPr>
        <p:sp>
          <p:nvSpPr>
            <p:cNvPr id="100" name="Shape 100"/>
            <p:cNvSpPr/>
            <p:nvPr/>
          </p:nvSpPr>
          <p:spPr>
            <a:xfrm>
              <a:off x="1" y="198582"/>
              <a:ext cx="3082197" cy="198583"/>
            </a:xfrm>
            <a:prstGeom prst="rect">
              <a:avLst/>
            </a:prstGeom>
            <a:solidFill>
              <a:srgbClr val="FFFFAA"/>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Georgia"/>
                <a:buNone/>
              </a:pPr>
              <a:endParaRPr sz="1800" b="0" i="0" u="none" strike="noStrike" cap="none">
                <a:solidFill>
                  <a:srgbClr val="000000"/>
                </a:solidFill>
                <a:latin typeface="Georgia"/>
                <a:ea typeface="Georgia"/>
                <a:cs typeface="Georgia"/>
                <a:sym typeface="Georgia"/>
              </a:endParaRPr>
            </a:p>
          </p:txBody>
        </p:sp>
        <p:sp>
          <p:nvSpPr>
            <p:cNvPr id="101" name="Shape 101"/>
            <p:cNvSpPr/>
            <p:nvPr/>
          </p:nvSpPr>
          <p:spPr>
            <a:xfrm>
              <a:off x="3050818" y="198582"/>
              <a:ext cx="3047061" cy="198583"/>
            </a:xfrm>
            <a:prstGeom prst="rect">
              <a:avLst/>
            </a:prstGeom>
            <a:solidFill>
              <a:srgbClr val="FFEA3D"/>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Georgia"/>
                <a:buNone/>
              </a:pPr>
              <a:endParaRPr sz="1800" b="0" i="0" u="none" strike="noStrike" cap="none">
                <a:solidFill>
                  <a:srgbClr val="000000"/>
                </a:solidFill>
                <a:latin typeface="Georgia"/>
                <a:ea typeface="Georgia"/>
                <a:cs typeface="Georgia"/>
                <a:sym typeface="Georgia"/>
              </a:endParaRPr>
            </a:p>
          </p:txBody>
        </p:sp>
        <p:sp>
          <p:nvSpPr>
            <p:cNvPr id="102" name="Shape 102"/>
            <p:cNvSpPr/>
            <p:nvPr/>
          </p:nvSpPr>
          <p:spPr>
            <a:xfrm>
              <a:off x="6097878" y="198582"/>
              <a:ext cx="3047062" cy="198583"/>
            </a:xfrm>
            <a:prstGeom prst="rect">
              <a:avLst/>
            </a:prstGeom>
            <a:solidFill>
              <a:schemeClr val="accent1"/>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Georgia"/>
                <a:buNone/>
              </a:pPr>
              <a:endParaRPr sz="1800" b="0" i="0" u="none" strike="noStrike" cap="none">
                <a:solidFill>
                  <a:srgbClr val="000000"/>
                </a:solidFill>
                <a:latin typeface="Georgia"/>
                <a:ea typeface="Georgia"/>
                <a:cs typeface="Georgia"/>
                <a:sym typeface="Georgia"/>
              </a:endParaRPr>
            </a:p>
          </p:txBody>
        </p:sp>
        <p:sp>
          <p:nvSpPr>
            <p:cNvPr id="103" name="Shape 103"/>
            <p:cNvSpPr/>
            <p:nvPr/>
          </p:nvSpPr>
          <p:spPr>
            <a:xfrm>
              <a:off x="9144939" y="198582"/>
              <a:ext cx="3047061" cy="198583"/>
            </a:xfrm>
            <a:prstGeom prst="rect">
              <a:avLst/>
            </a:prstGeom>
            <a:solidFill>
              <a:srgbClr val="E4B429"/>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Georgia"/>
                <a:buNone/>
              </a:pPr>
              <a:endParaRPr sz="1800" b="0" i="0" u="none" strike="noStrike" cap="none">
                <a:solidFill>
                  <a:srgbClr val="000000"/>
                </a:solidFill>
                <a:latin typeface="Georgia"/>
                <a:ea typeface="Georgia"/>
                <a:cs typeface="Georgia"/>
                <a:sym typeface="Georgia"/>
              </a:endParaRPr>
            </a:p>
          </p:txBody>
        </p:sp>
        <p:sp>
          <p:nvSpPr>
            <p:cNvPr id="104" name="Shape 104"/>
            <p:cNvSpPr/>
            <p:nvPr/>
          </p:nvSpPr>
          <p:spPr>
            <a:xfrm>
              <a:off x="-1" y="-1"/>
              <a:ext cx="12192000" cy="198584"/>
            </a:xfrm>
            <a:prstGeom prst="rect">
              <a:avLst/>
            </a:prstGeom>
            <a:solidFill>
              <a:srgbClr val="000000"/>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Georgia"/>
                <a:buNone/>
              </a:pPr>
              <a:endParaRPr sz="1800" b="0" i="0" u="none" strike="noStrike" cap="none">
                <a:solidFill>
                  <a:srgbClr val="000000"/>
                </a:solidFill>
                <a:latin typeface="Georgia"/>
                <a:ea typeface="Georgia"/>
                <a:cs typeface="Georgia"/>
                <a:sym typeface="Georgia"/>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Title Slide Black">
  <p:cSld name="Title Slide Black">
    <p:bg>
      <p:bgPr>
        <a:solidFill>
          <a:srgbClr val="000000"/>
        </a:solidFill>
        <a:effectLst/>
      </p:bgPr>
    </p:bg>
    <p:spTree>
      <p:nvGrpSpPr>
        <p:cNvPr id="1" name="Shape 105"/>
        <p:cNvGrpSpPr/>
        <p:nvPr/>
      </p:nvGrpSpPr>
      <p:grpSpPr>
        <a:xfrm>
          <a:off x="0" y="0"/>
          <a:ext cx="0" cy="0"/>
          <a:chOff x="0" y="0"/>
          <a:chExt cx="0" cy="0"/>
        </a:xfrm>
      </p:grpSpPr>
      <p:pic>
        <p:nvPicPr>
          <p:cNvPr id="106" name="Shape 106"/>
          <p:cNvPicPr preferRelativeResize="0"/>
          <p:nvPr/>
        </p:nvPicPr>
        <p:blipFill rotWithShape="1">
          <a:blip r:embed="rId2">
            <a:alphaModFix/>
          </a:blip>
          <a:srcRect/>
          <a:stretch/>
        </p:blipFill>
        <p:spPr>
          <a:xfrm>
            <a:off x="434267" y="5680659"/>
            <a:ext cx="2770752" cy="717640"/>
          </a:xfrm>
          <a:prstGeom prst="rect">
            <a:avLst/>
          </a:prstGeom>
          <a:noFill/>
          <a:ln>
            <a:noFill/>
          </a:ln>
        </p:spPr>
      </p:pic>
      <p:sp>
        <p:nvSpPr>
          <p:cNvPr id="107" name="Shape 107"/>
          <p:cNvSpPr txBox="1">
            <a:spLocks noGrp="1"/>
          </p:cNvSpPr>
          <p:nvPr>
            <p:ph type="title"/>
          </p:nvPr>
        </p:nvSpPr>
        <p:spPr>
          <a:xfrm>
            <a:off x="452740" y="1028940"/>
            <a:ext cx="8692199" cy="1474115"/>
          </a:xfrm>
          <a:prstGeom prst="rect">
            <a:avLst/>
          </a:prstGeom>
          <a:noFill/>
          <a:ln>
            <a:noFill/>
          </a:ln>
        </p:spPr>
        <p:txBody>
          <a:bodyPr spcFirstLastPara="1" wrap="square" lIns="91425" tIns="91425" rIns="91425" bIns="91425" anchor="b" anchorCtr="0"/>
          <a:lstStyle>
            <a:lvl1pPr marR="0" lvl="0" algn="l" rtl="0">
              <a:lnSpc>
                <a:spcPct val="85000"/>
              </a:lnSpc>
              <a:spcBef>
                <a:spcPts val="0"/>
              </a:spcBef>
              <a:spcAft>
                <a:spcPts val="0"/>
              </a:spcAft>
              <a:buClr>
                <a:srgbClr val="FFFFFF"/>
              </a:buClr>
              <a:buSzPts val="5400"/>
              <a:buFont typeface="Impact"/>
              <a:buNone/>
              <a:defRPr sz="5400" b="0" i="0" u="none" strike="noStrike" cap="none">
                <a:solidFill>
                  <a:srgbClr val="FFFFFF"/>
                </a:solidFill>
                <a:latin typeface="Impact"/>
                <a:ea typeface="Impact"/>
                <a:cs typeface="Impact"/>
                <a:sym typeface="Impact"/>
              </a:defRPr>
            </a:lvl1pPr>
            <a:lvl2pPr marR="0" lvl="1" algn="l" rtl="0">
              <a:lnSpc>
                <a:spcPct val="85000"/>
              </a:lnSpc>
              <a:spcBef>
                <a:spcPts val="0"/>
              </a:spcBef>
              <a:spcAft>
                <a:spcPts val="0"/>
              </a:spcAft>
              <a:buClr>
                <a:srgbClr val="000000"/>
              </a:buClr>
              <a:buSzPts val="3600"/>
              <a:buFont typeface="Impact"/>
              <a:buNone/>
              <a:defRPr sz="3600" b="0" i="0" u="none" strike="noStrike" cap="none">
                <a:solidFill>
                  <a:srgbClr val="000000"/>
                </a:solidFill>
                <a:latin typeface="Impact"/>
                <a:ea typeface="Impact"/>
                <a:cs typeface="Impact"/>
                <a:sym typeface="Impact"/>
              </a:defRPr>
            </a:lvl2pPr>
            <a:lvl3pPr marR="0" lvl="2" algn="l" rtl="0">
              <a:lnSpc>
                <a:spcPct val="85000"/>
              </a:lnSpc>
              <a:spcBef>
                <a:spcPts val="0"/>
              </a:spcBef>
              <a:spcAft>
                <a:spcPts val="0"/>
              </a:spcAft>
              <a:buClr>
                <a:srgbClr val="000000"/>
              </a:buClr>
              <a:buSzPts val="3600"/>
              <a:buFont typeface="Impact"/>
              <a:buNone/>
              <a:defRPr sz="3600" b="0" i="0" u="none" strike="noStrike" cap="none">
                <a:solidFill>
                  <a:srgbClr val="000000"/>
                </a:solidFill>
                <a:latin typeface="Impact"/>
                <a:ea typeface="Impact"/>
                <a:cs typeface="Impact"/>
                <a:sym typeface="Impact"/>
              </a:defRPr>
            </a:lvl3pPr>
            <a:lvl4pPr marR="0" lvl="3" algn="l" rtl="0">
              <a:lnSpc>
                <a:spcPct val="85000"/>
              </a:lnSpc>
              <a:spcBef>
                <a:spcPts val="0"/>
              </a:spcBef>
              <a:spcAft>
                <a:spcPts val="0"/>
              </a:spcAft>
              <a:buClr>
                <a:srgbClr val="000000"/>
              </a:buClr>
              <a:buSzPts val="3600"/>
              <a:buFont typeface="Impact"/>
              <a:buNone/>
              <a:defRPr sz="3600" b="0" i="0" u="none" strike="noStrike" cap="none">
                <a:solidFill>
                  <a:srgbClr val="000000"/>
                </a:solidFill>
                <a:latin typeface="Impact"/>
                <a:ea typeface="Impact"/>
                <a:cs typeface="Impact"/>
                <a:sym typeface="Impact"/>
              </a:defRPr>
            </a:lvl4pPr>
            <a:lvl5pPr marR="0" lvl="4" algn="l" rtl="0">
              <a:lnSpc>
                <a:spcPct val="85000"/>
              </a:lnSpc>
              <a:spcBef>
                <a:spcPts val="0"/>
              </a:spcBef>
              <a:spcAft>
                <a:spcPts val="0"/>
              </a:spcAft>
              <a:buClr>
                <a:srgbClr val="000000"/>
              </a:buClr>
              <a:buSzPts val="3600"/>
              <a:buFont typeface="Impact"/>
              <a:buNone/>
              <a:defRPr sz="3600" b="0" i="0" u="none" strike="noStrike" cap="none">
                <a:solidFill>
                  <a:srgbClr val="000000"/>
                </a:solidFill>
                <a:latin typeface="Impact"/>
                <a:ea typeface="Impact"/>
                <a:cs typeface="Impact"/>
                <a:sym typeface="Impact"/>
              </a:defRPr>
            </a:lvl5pPr>
            <a:lvl6pPr marR="0" lvl="5" algn="l" rtl="0">
              <a:lnSpc>
                <a:spcPct val="85000"/>
              </a:lnSpc>
              <a:spcBef>
                <a:spcPts val="0"/>
              </a:spcBef>
              <a:spcAft>
                <a:spcPts val="0"/>
              </a:spcAft>
              <a:buClr>
                <a:srgbClr val="000000"/>
              </a:buClr>
              <a:buSzPts val="3600"/>
              <a:buFont typeface="Impact"/>
              <a:buNone/>
              <a:defRPr sz="3600" b="0" i="0" u="none" strike="noStrike" cap="none">
                <a:solidFill>
                  <a:srgbClr val="000000"/>
                </a:solidFill>
                <a:latin typeface="Impact"/>
                <a:ea typeface="Impact"/>
                <a:cs typeface="Impact"/>
                <a:sym typeface="Impact"/>
              </a:defRPr>
            </a:lvl6pPr>
            <a:lvl7pPr marR="0" lvl="6" algn="l" rtl="0">
              <a:lnSpc>
                <a:spcPct val="85000"/>
              </a:lnSpc>
              <a:spcBef>
                <a:spcPts val="0"/>
              </a:spcBef>
              <a:spcAft>
                <a:spcPts val="0"/>
              </a:spcAft>
              <a:buClr>
                <a:srgbClr val="000000"/>
              </a:buClr>
              <a:buSzPts val="3600"/>
              <a:buFont typeface="Impact"/>
              <a:buNone/>
              <a:defRPr sz="3600" b="0" i="0" u="none" strike="noStrike" cap="none">
                <a:solidFill>
                  <a:srgbClr val="000000"/>
                </a:solidFill>
                <a:latin typeface="Impact"/>
                <a:ea typeface="Impact"/>
                <a:cs typeface="Impact"/>
                <a:sym typeface="Impact"/>
              </a:defRPr>
            </a:lvl7pPr>
            <a:lvl8pPr marR="0" lvl="7" algn="l" rtl="0">
              <a:lnSpc>
                <a:spcPct val="85000"/>
              </a:lnSpc>
              <a:spcBef>
                <a:spcPts val="0"/>
              </a:spcBef>
              <a:spcAft>
                <a:spcPts val="0"/>
              </a:spcAft>
              <a:buClr>
                <a:srgbClr val="000000"/>
              </a:buClr>
              <a:buSzPts val="3600"/>
              <a:buFont typeface="Impact"/>
              <a:buNone/>
              <a:defRPr sz="3600" b="0" i="0" u="none" strike="noStrike" cap="none">
                <a:solidFill>
                  <a:srgbClr val="000000"/>
                </a:solidFill>
                <a:latin typeface="Impact"/>
                <a:ea typeface="Impact"/>
                <a:cs typeface="Impact"/>
                <a:sym typeface="Impact"/>
              </a:defRPr>
            </a:lvl8pPr>
            <a:lvl9pPr marR="0" lvl="8" algn="l" rtl="0">
              <a:lnSpc>
                <a:spcPct val="85000"/>
              </a:lnSpc>
              <a:spcBef>
                <a:spcPts val="0"/>
              </a:spcBef>
              <a:spcAft>
                <a:spcPts val="0"/>
              </a:spcAft>
              <a:buClr>
                <a:srgbClr val="000000"/>
              </a:buClr>
              <a:buSzPts val="3600"/>
              <a:buFont typeface="Impact"/>
              <a:buNone/>
              <a:defRPr sz="3600" b="0" i="0" u="none" strike="noStrike" cap="none">
                <a:solidFill>
                  <a:srgbClr val="000000"/>
                </a:solidFill>
                <a:latin typeface="Impact"/>
                <a:ea typeface="Impact"/>
                <a:cs typeface="Impact"/>
                <a:sym typeface="Impact"/>
              </a:defRPr>
            </a:lvl9pPr>
          </a:lstStyle>
          <a:p>
            <a:endParaRPr/>
          </a:p>
        </p:txBody>
      </p:sp>
      <p:sp>
        <p:nvSpPr>
          <p:cNvPr id="108" name="Shape 108"/>
          <p:cNvSpPr txBox="1">
            <a:spLocks noGrp="1"/>
          </p:cNvSpPr>
          <p:nvPr>
            <p:ph type="body" idx="1"/>
          </p:nvPr>
        </p:nvSpPr>
        <p:spPr>
          <a:xfrm>
            <a:off x="452740" y="4266820"/>
            <a:ext cx="5486244" cy="666550"/>
          </a:xfrm>
          <a:prstGeom prst="rect">
            <a:avLst/>
          </a:prstGeom>
          <a:noFill/>
          <a:ln>
            <a:noFill/>
          </a:ln>
        </p:spPr>
        <p:txBody>
          <a:bodyPr spcFirstLastPara="1" wrap="square" lIns="91425" tIns="91425" rIns="91425" bIns="91425" anchor="t" anchorCtr="0"/>
          <a:lstStyle>
            <a:lvl1pPr marL="457200" marR="0" lvl="0" indent="-228600" algn="l" rtl="0">
              <a:lnSpc>
                <a:spcPct val="100000"/>
              </a:lnSpc>
              <a:spcBef>
                <a:spcPts val="800"/>
              </a:spcBef>
              <a:spcAft>
                <a:spcPts val="0"/>
              </a:spcAft>
              <a:buClr>
                <a:srgbClr val="D9D9D9"/>
              </a:buClr>
              <a:buSzPts val="2000"/>
              <a:buFont typeface="Noto Sans Symbols"/>
              <a:buNone/>
              <a:defRPr sz="2000" b="0" i="0" u="none" strike="noStrike" cap="none">
                <a:solidFill>
                  <a:srgbClr val="D9D9D9"/>
                </a:solidFill>
                <a:latin typeface="Georgia"/>
                <a:ea typeface="Georgia"/>
                <a:cs typeface="Georgia"/>
                <a:sym typeface="Georgia"/>
              </a:defRPr>
            </a:lvl1pPr>
            <a:lvl2pPr marL="914400" marR="0" lvl="1" indent="-228600" algn="l" rtl="0">
              <a:lnSpc>
                <a:spcPct val="100000"/>
              </a:lnSpc>
              <a:spcBef>
                <a:spcPts val="800"/>
              </a:spcBef>
              <a:spcAft>
                <a:spcPts val="0"/>
              </a:spcAft>
              <a:buClr>
                <a:srgbClr val="D9D9D9"/>
              </a:buClr>
              <a:buSzPts val="2000"/>
              <a:buFont typeface="Noto Sans Symbols"/>
              <a:buNone/>
              <a:defRPr sz="2000" b="0" i="0" u="none" strike="noStrike" cap="none">
                <a:solidFill>
                  <a:srgbClr val="D9D9D9"/>
                </a:solidFill>
                <a:latin typeface="Georgia"/>
                <a:ea typeface="Georgia"/>
                <a:cs typeface="Georgia"/>
                <a:sym typeface="Georgia"/>
              </a:defRPr>
            </a:lvl2pPr>
            <a:lvl3pPr marL="1371600" marR="0" lvl="2" indent="-228600" algn="l" rtl="0">
              <a:lnSpc>
                <a:spcPct val="100000"/>
              </a:lnSpc>
              <a:spcBef>
                <a:spcPts val="800"/>
              </a:spcBef>
              <a:spcAft>
                <a:spcPts val="0"/>
              </a:spcAft>
              <a:buClr>
                <a:srgbClr val="D9D9D9"/>
              </a:buClr>
              <a:buSzPts val="2000"/>
              <a:buFont typeface="Noto Sans Symbols"/>
              <a:buNone/>
              <a:defRPr sz="2000" b="0" i="0" u="none" strike="noStrike" cap="none">
                <a:solidFill>
                  <a:srgbClr val="D9D9D9"/>
                </a:solidFill>
                <a:latin typeface="Georgia"/>
                <a:ea typeface="Georgia"/>
                <a:cs typeface="Georgia"/>
                <a:sym typeface="Georgia"/>
              </a:defRPr>
            </a:lvl3pPr>
            <a:lvl4pPr marL="1828800" marR="0" lvl="3" indent="-228600" algn="l" rtl="0">
              <a:lnSpc>
                <a:spcPct val="100000"/>
              </a:lnSpc>
              <a:spcBef>
                <a:spcPts val="800"/>
              </a:spcBef>
              <a:spcAft>
                <a:spcPts val="0"/>
              </a:spcAft>
              <a:buClr>
                <a:srgbClr val="D9D9D9"/>
              </a:buClr>
              <a:buSzPts val="2000"/>
              <a:buFont typeface="Noto Sans Symbols"/>
              <a:buNone/>
              <a:defRPr sz="2000" b="0" i="0" u="none" strike="noStrike" cap="none">
                <a:solidFill>
                  <a:srgbClr val="D9D9D9"/>
                </a:solidFill>
                <a:latin typeface="Georgia"/>
                <a:ea typeface="Georgia"/>
                <a:cs typeface="Georgia"/>
                <a:sym typeface="Georgia"/>
              </a:defRPr>
            </a:lvl4pPr>
            <a:lvl5pPr marL="2286000" marR="0" lvl="4" indent="-228600" algn="l" rtl="0">
              <a:lnSpc>
                <a:spcPct val="100000"/>
              </a:lnSpc>
              <a:spcBef>
                <a:spcPts val="800"/>
              </a:spcBef>
              <a:spcAft>
                <a:spcPts val="0"/>
              </a:spcAft>
              <a:buClr>
                <a:srgbClr val="D9D9D9"/>
              </a:buClr>
              <a:buSzPts val="2000"/>
              <a:buFont typeface="Noto Sans Symbols"/>
              <a:buNone/>
              <a:defRPr sz="2000" b="0" i="0" u="none" strike="noStrike" cap="none">
                <a:solidFill>
                  <a:srgbClr val="D9D9D9"/>
                </a:solidFill>
                <a:latin typeface="Georgia"/>
                <a:ea typeface="Georgia"/>
                <a:cs typeface="Georgia"/>
                <a:sym typeface="Georgia"/>
              </a:defRPr>
            </a:lvl5pPr>
            <a:lvl6pPr marL="2743200" marR="0" lvl="5" indent="-381000" algn="l" rtl="0">
              <a:lnSpc>
                <a:spcPct val="100000"/>
              </a:lnSpc>
              <a:spcBef>
                <a:spcPts val="800"/>
              </a:spcBef>
              <a:spcAft>
                <a:spcPts val="0"/>
              </a:spcAft>
              <a:buClr>
                <a:srgbClr val="000000"/>
              </a:buClr>
              <a:buSzPts val="2400"/>
              <a:buFont typeface="Noto Sans Symbols"/>
              <a:buChar char="●"/>
              <a:defRPr sz="2400" b="0" i="0" u="none" strike="noStrike" cap="none">
                <a:solidFill>
                  <a:srgbClr val="000000"/>
                </a:solidFill>
                <a:latin typeface="Georgia"/>
                <a:ea typeface="Georgia"/>
                <a:cs typeface="Georgia"/>
                <a:sym typeface="Georgia"/>
              </a:defRPr>
            </a:lvl6pPr>
            <a:lvl7pPr marL="3200400" marR="0" lvl="6" indent="-381000" algn="l" rtl="0">
              <a:lnSpc>
                <a:spcPct val="100000"/>
              </a:lnSpc>
              <a:spcBef>
                <a:spcPts val="800"/>
              </a:spcBef>
              <a:spcAft>
                <a:spcPts val="0"/>
              </a:spcAft>
              <a:buClr>
                <a:srgbClr val="000000"/>
              </a:buClr>
              <a:buSzPts val="2400"/>
              <a:buFont typeface="Noto Sans Symbols"/>
              <a:buChar char="●"/>
              <a:defRPr sz="2400" b="0" i="0" u="none" strike="noStrike" cap="none">
                <a:solidFill>
                  <a:srgbClr val="000000"/>
                </a:solidFill>
                <a:latin typeface="Georgia"/>
                <a:ea typeface="Georgia"/>
                <a:cs typeface="Georgia"/>
                <a:sym typeface="Georgia"/>
              </a:defRPr>
            </a:lvl7pPr>
            <a:lvl8pPr marL="3657600" marR="0" lvl="7" indent="-381000" algn="l" rtl="0">
              <a:lnSpc>
                <a:spcPct val="100000"/>
              </a:lnSpc>
              <a:spcBef>
                <a:spcPts val="800"/>
              </a:spcBef>
              <a:spcAft>
                <a:spcPts val="0"/>
              </a:spcAft>
              <a:buClr>
                <a:srgbClr val="000000"/>
              </a:buClr>
              <a:buSzPts val="2400"/>
              <a:buFont typeface="Noto Sans Symbols"/>
              <a:buChar char="●"/>
              <a:defRPr sz="2400" b="0" i="0" u="none" strike="noStrike" cap="none">
                <a:solidFill>
                  <a:srgbClr val="000000"/>
                </a:solidFill>
                <a:latin typeface="Georgia"/>
                <a:ea typeface="Georgia"/>
                <a:cs typeface="Georgia"/>
                <a:sym typeface="Georgia"/>
              </a:defRPr>
            </a:lvl8pPr>
            <a:lvl9pPr marL="4114800" marR="0" lvl="8" indent="-381000" algn="l" rtl="0">
              <a:lnSpc>
                <a:spcPct val="100000"/>
              </a:lnSpc>
              <a:spcBef>
                <a:spcPts val="800"/>
              </a:spcBef>
              <a:spcAft>
                <a:spcPts val="0"/>
              </a:spcAft>
              <a:buClr>
                <a:srgbClr val="000000"/>
              </a:buClr>
              <a:buSzPts val="2400"/>
              <a:buFont typeface="Noto Sans Symbols"/>
              <a:buChar char="●"/>
              <a:defRPr sz="2400" b="0" i="0" u="none" strike="noStrike" cap="none">
                <a:solidFill>
                  <a:srgbClr val="000000"/>
                </a:solidFill>
                <a:latin typeface="Georgia"/>
                <a:ea typeface="Georgia"/>
                <a:cs typeface="Georgia"/>
                <a:sym typeface="Georgia"/>
              </a:defRPr>
            </a:lvl9pPr>
          </a:lstStyle>
          <a:p>
            <a:endParaRPr/>
          </a:p>
        </p:txBody>
      </p:sp>
      <p:sp>
        <p:nvSpPr>
          <p:cNvPr id="109" name="Shape 109"/>
          <p:cNvSpPr txBox="1">
            <a:spLocks noGrp="1"/>
          </p:cNvSpPr>
          <p:nvPr>
            <p:ph type="sldNum" idx="12"/>
          </p:nvPr>
        </p:nvSpPr>
        <p:spPr>
          <a:xfrm>
            <a:off x="11292556" y="6380479"/>
            <a:ext cx="265619" cy="243841"/>
          </a:xfrm>
          <a:prstGeom prst="rect">
            <a:avLst/>
          </a:prstGeom>
          <a:noFill/>
          <a:ln>
            <a:noFill/>
          </a:ln>
        </p:spPr>
        <p:txBody>
          <a:bodyPr spcFirstLastPara="1" wrap="square" lIns="45700" tIns="45700" rIns="45700" bIns="45700" anchor="ctr" anchorCtr="0">
            <a:noAutofit/>
          </a:bodyPr>
          <a:lstStyle>
            <a:lvl1pPr marL="0" marR="0" lvl="0" indent="0" algn="ctr" rtl="0">
              <a:lnSpc>
                <a:spcPct val="100000"/>
              </a:lnSpc>
              <a:spcBef>
                <a:spcPts val="0"/>
              </a:spcBef>
              <a:spcAft>
                <a:spcPts val="0"/>
              </a:spcAft>
              <a:buClr>
                <a:srgbClr val="D9D9D9"/>
              </a:buClr>
              <a:buSzPts val="1000"/>
              <a:buFont typeface="Verdana"/>
              <a:buNone/>
              <a:defRPr sz="1000" b="0" i="0" u="none" strike="noStrike" cap="none">
                <a:solidFill>
                  <a:srgbClr val="D9D9D9"/>
                </a:solidFill>
                <a:latin typeface="Verdana"/>
                <a:ea typeface="Verdana"/>
                <a:cs typeface="Verdana"/>
                <a:sym typeface="Verdana"/>
              </a:defRPr>
            </a:lvl1pPr>
            <a:lvl2pPr marL="0" marR="0" lvl="1" indent="0" algn="ctr" rtl="0">
              <a:lnSpc>
                <a:spcPct val="100000"/>
              </a:lnSpc>
              <a:spcBef>
                <a:spcPts val="0"/>
              </a:spcBef>
              <a:spcAft>
                <a:spcPts val="0"/>
              </a:spcAft>
              <a:buClr>
                <a:srgbClr val="D9D9D9"/>
              </a:buClr>
              <a:buSzPts val="1000"/>
              <a:buFont typeface="Verdana"/>
              <a:buNone/>
              <a:defRPr sz="1000" b="0" i="0" u="none" strike="noStrike" cap="none">
                <a:solidFill>
                  <a:srgbClr val="D9D9D9"/>
                </a:solidFill>
                <a:latin typeface="Verdana"/>
                <a:ea typeface="Verdana"/>
                <a:cs typeface="Verdana"/>
                <a:sym typeface="Verdana"/>
              </a:defRPr>
            </a:lvl2pPr>
            <a:lvl3pPr marL="0" marR="0" lvl="2" indent="0" algn="ctr" rtl="0">
              <a:lnSpc>
                <a:spcPct val="100000"/>
              </a:lnSpc>
              <a:spcBef>
                <a:spcPts val="0"/>
              </a:spcBef>
              <a:spcAft>
                <a:spcPts val="0"/>
              </a:spcAft>
              <a:buClr>
                <a:srgbClr val="D9D9D9"/>
              </a:buClr>
              <a:buSzPts val="1000"/>
              <a:buFont typeface="Verdana"/>
              <a:buNone/>
              <a:defRPr sz="1000" b="0" i="0" u="none" strike="noStrike" cap="none">
                <a:solidFill>
                  <a:srgbClr val="D9D9D9"/>
                </a:solidFill>
                <a:latin typeface="Verdana"/>
                <a:ea typeface="Verdana"/>
                <a:cs typeface="Verdana"/>
                <a:sym typeface="Verdana"/>
              </a:defRPr>
            </a:lvl3pPr>
            <a:lvl4pPr marL="0" marR="0" lvl="3" indent="0" algn="ctr" rtl="0">
              <a:lnSpc>
                <a:spcPct val="100000"/>
              </a:lnSpc>
              <a:spcBef>
                <a:spcPts val="0"/>
              </a:spcBef>
              <a:spcAft>
                <a:spcPts val="0"/>
              </a:spcAft>
              <a:buClr>
                <a:srgbClr val="D9D9D9"/>
              </a:buClr>
              <a:buSzPts val="1000"/>
              <a:buFont typeface="Verdana"/>
              <a:buNone/>
              <a:defRPr sz="1000" b="0" i="0" u="none" strike="noStrike" cap="none">
                <a:solidFill>
                  <a:srgbClr val="D9D9D9"/>
                </a:solidFill>
                <a:latin typeface="Verdana"/>
                <a:ea typeface="Verdana"/>
                <a:cs typeface="Verdana"/>
                <a:sym typeface="Verdana"/>
              </a:defRPr>
            </a:lvl4pPr>
            <a:lvl5pPr marL="0" marR="0" lvl="4" indent="0" algn="ctr" rtl="0">
              <a:lnSpc>
                <a:spcPct val="100000"/>
              </a:lnSpc>
              <a:spcBef>
                <a:spcPts val="0"/>
              </a:spcBef>
              <a:spcAft>
                <a:spcPts val="0"/>
              </a:spcAft>
              <a:buClr>
                <a:srgbClr val="D9D9D9"/>
              </a:buClr>
              <a:buSzPts val="1000"/>
              <a:buFont typeface="Verdana"/>
              <a:buNone/>
              <a:defRPr sz="1000" b="0" i="0" u="none" strike="noStrike" cap="none">
                <a:solidFill>
                  <a:srgbClr val="D9D9D9"/>
                </a:solidFill>
                <a:latin typeface="Verdana"/>
                <a:ea typeface="Verdana"/>
                <a:cs typeface="Verdana"/>
                <a:sym typeface="Verdana"/>
              </a:defRPr>
            </a:lvl5pPr>
            <a:lvl6pPr marL="0" marR="0" lvl="5" indent="0" algn="ctr" rtl="0">
              <a:lnSpc>
                <a:spcPct val="100000"/>
              </a:lnSpc>
              <a:spcBef>
                <a:spcPts val="0"/>
              </a:spcBef>
              <a:spcAft>
                <a:spcPts val="0"/>
              </a:spcAft>
              <a:buClr>
                <a:srgbClr val="D9D9D9"/>
              </a:buClr>
              <a:buSzPts val="1000"/>
              <a:buFont typeface="Verdana"/>
              <a:buNone/>
              <a:defRPr sz="1000" b="0" i="0" u="none" strike="noStrike" cap="none">
                <a:solidFill>
                  <a:srgbClr val="D9D9D9"/>
                </a:solidFill>
                <a:latin typeface="Verdana"/>
                <a:ea typeface="Verdana"/>
                <a:cs typeface="Verdana"/>
                <a:sym typeface="Verdana"/>
              </a:defRPr>
            </a:lvl6pPr>
            <a:lvl7pPr marL="0" marR="0" lvl="6" indent="0" algn="ctr" rtl="0">
              <a:lnSpc>
                <a:spcPct val="100000"/>
              </a:lnSpc>
              <a:spcBef>
                <a:spcPts val="0"/>
              </a:spcBef>
              <a:spcAft>
                <a:spcPts val="0"/>
              </a:spcAft>
              <a:buClr>
                <a:srgbClr val="D9D9D9"/>
              </a:buClr>
              <a:buSzPts val="1000"/>
              <a:buFont typeface="Verdana"/>
              <a:buNone/>
              <a:defRPr sz="1000" b="0" i="0" u="none" strike="noStrike" cap="none">
                <a:solidFill>
                  <a:srgbClr val="D9D9D9"/>
                </a:solidFill>
                <a:latin typeface="Verdana"/>
                <a:ea typeface="Verdana"/>
                <a:cs typeface="Verdana"/>
                <a:sym typeface="Verdana"/>
              </a:defRPr>
            </a:lvl7pPr>
            <a:lvl8pPr marL="0" marR="0" lvl="7" indent="0" algn="ctr" rtl="0">
              <a:lnSpc>
                <a:spcPct val="100000"/>
              </a:lnSpc>
              <a:spcBef>
                <a:spcPts val="0"/>
              </a:spcBef>
              <a:spcAft>
                <a:spcPts val="0"/>
              </a:spcAft>
              <a:buClr>
                <a:srgbClr val="D9D9D9"/>
              </a:buClr>
              <a:buSzPts val="1000"/>
              <a:buFont typeface="Verdana"/>
              <a:buNone/>
              <a:defRPr sz="1000" b="0" i="0" u="none" strike="noStrike" cap="none">
                <a:solidFill>
                  <a:srgbClr val="D9D9D9"/>
                </a:solidFill>
                <a:latin typeface="Verdana"/>
                <a:ea typeface="Verdana"/>
                <a:cs typeface="Verdana"/>
                <a:sym typeface="Verdana"/>
              </a:defRPr>
            </a:lvl8pPr>
            <a:lvl9pPr marL="0" marR="0" lvl="8" indent="0" algn="ctr" rtl="0">
              <a:lnSpc>
                <a:spcPct val="100000"/>
              </a:lnSpc>
              <a:spcBef>
                <a:spcPts val="0"/>
              </a:spcBef>
              <a:spcAft>
                <a:spcPts val="0"/>
              </a:spcAft>
              <a:buClr>
                <a:srgbClr val="D9D9D9"/>
              </a:buClr>
              <a:buSzPts val="1000"/>
              <a:buFont typeface="Verdana"/>
              <a:buNone/>
              <a:defRPr sz="1000" b="0" i="0" u="none" strike="noStrike" cap="none">
                <a:solidFill>
                  <a:srgbClr val="D9D9D9"/>
                </a:solidFill>
                <a:latin typeface="Verdana"/>
                <a:ea typeface="Verdana"/>
                <a:cs typeface="Verdana"/>
                <a:sym typeface="Verdana"/>
              </a:defRPr>
            </a:lvl9pPr>
          </a:lstStyle>
          <a:p>
            <a:pPr marL="0" lvl="0" indent="0">
              <a:spcBef>
                <a:spcPts val="0"/>
              </a:spcBef>
              <a:spcAft>
                <a:spcPts val="0"/>
              </a:spcAft>
              <a:buNone/>
            </a:pPr>
            <a:fld id="{00000000-1234-1234-1234-123412341234}" type="slidenum">
              <a:rPr lang="en-US"/>
              <a:t>‹#›</a:t>
            </a:fld>
            <a:endParaRPr/>
          </a:p>
        </p:txBody>
      </p:sp>
      <p:grpSp>
        <p:nvGrpSpPr>
          <p:cNvPr id="110" name="Shape 110"/>
          <p:cNvGrpSpPr/>
          <p:nvPr/>
        </p:nvGrpSpPr>
        <p:grpSpPr>
          <a:xfrm>
            <a:off x="-2" y="-2"/>
            <a:ext cx="12192002" cy="397168"/>
            <a:chOff x="-1" y="-1"/>
            <a:chExt cx="12192001" cy="397166"/>
          </a:xfrm>
        </p:grpSpPr>
        <p:sp>
          <p:nvSpPr>
            <p:cNvPr id="111" name="Shape 111"/>
            <p:cNvSpPr/>
            <p:nvPr/>
          </p:nvSpPr>
          <p:spPr>
            <a:xfrm>
              <a:off x="1" y="198582"/>
              <a:ext cx="3082197" cy="198583"/>
            </a:xfrm>
            <a:prstGeom prst="rect">
              <a:avLst/>
            </a:prstGeom>
            <a:solidFill>
              <a:srgbClr val="FFFFAA"/>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Georgia"/>
                <a:buNone/>
              </a:pPr>
              <a:endParaRPr sz="1800" b="0" i="0" u="none" strike="noStrike" cap="none">
                <a:solidFill>
                  <a:srgbClr val="000000"/>
                </a:solidFill>
                <a:latin typeface="Georgia"/>
                <a:ea typeface="Georgia"/>
                <a:cs typeface="Georgia"/>
                <a:sym typeface="Georgia"/>
              </a:endParaRPr>
            </a:p>
          </p:txBody>
        </p:sp>
        <p:sp>
          <p:nvSpPr>
            <p:cNvPr id="112" name="Shape 112"/>
            <p:cNvSpPr/>
            <p:nvPr/>
          </p:nvSpPr>
          <p:spPr>
            <a:xfrm>
              <a:off x="3050818" y="198582"/>
              <a:ext cx="3047061" cy="198583"/>
            </a:xfrm>
            <a:prstGeom prst="rect">
              <a:avLst/>
            </a:prstGeom>
            <a:solidFill>
              <a:srgbClr val="FFEA3D"/>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Georgia"/>
                <a:buNone/>
              </a:pPr>
              <a:endParaRPr sz="1800" b="0" i="0" u="none" strike="noStrike" cap="none">
                <a:solidFill>
                  <a:srgbClr val="000000"/>
                </a:solidFill>
                <a:latin typeface="Georgia"/>
                <a:ea typeface="Georgia"/>
                <a:cs typeface="Georgia"/>
                <a:sym typeface="Georgia"/>
              </a:endParaRPr>
            </a:p>
          </p:txBody>
        </p:sp>
        <p:sp>
          <p:nvSpPr>
            <p:cNvPr id="113" name="Shape 113"/>
            <p:cNvSpPr/>
            <p:nvPr/>
          </p:nvSpPr>
          <p:spPr>
            <a:xfrm>
              <a:off x="6097878" y="198582"/>
              <a:ext cx="3047062" cy="198583"/>
            </a:xfrm>
            <a:prstGeom prst="rect">
              <a:avLst/>
            </a:prstGeom>
            <a:solidFill>
              <a:schemeClr val="accent1"/>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Georgia"/>
                <a:buNone/>
              </a:pPr>
              <a:endParaRPr sz="1800" b="0" i="0" u="none" strike="noStrike" cap="none">
                <a:solidFill>
                  <a:srgbClr val="000000"/>
                </a:solidFill>
                <a:latin typeface="Georgia"/>
                <a:ea typeface="Georgia"/>
                <a:cs typeface="Georgia"/>
                <a:sym typeface="Georgia"/>
              </a:endParaRPr>
            </a:p>
          </p:txBody>
        </p:sp>
        <p:sp>
          <p:nvSpPr>
            <p:cNvPr id="114" name="Shape 114"/>
            <p:cNvSpPr/>
            <p:nvPr/>
          </p:nvSpPr>
          <p:spPr>
            <a:xfrm>
              <a:off x="9144939" y="198582"/>
              <a:ext cx="3047061" cy="198583"/>
            </a:xfrm>
            <a:prstGeom prst="rect">
              <a:avLst/>
            </a:prstGeom>
            <a:solidFill>
              <a:srgbClr val="E4B429"/>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Georgia"/>
                <a:buNone/>
              </a:pPr>
              <a:endParaRPr sz="1800" b="0" i="0" u="none" strike="noStrike" cap="none">
                <a:solidFill>
                  <a:srgbClr val="000000"/>
                </a:solidFill>
                <a:latin typeface="Georgia"/>
                <a:ea typeface="Georgia"/>
                <a:cs typeface="Georgia"/>
                <a:sym typeface="Georgia"/>
              </a:endParaRPr>
            </a:p>
          </p:txBody>
        </p:sp>
        <p:sp>
          <p:nvSpPr>
            <p:cNvPr id="115" name="Shape 115"/>
            <p:cNvSpPr/>
            <p:nvPr/>
          </p:nvSpPr>
          <p:spPr>
            <a:xfrm>
              <a:off x="-1" y="-1"/>
              <a:ext cx="12192000" cy="198584"/>
            </a:xfrm>
            <a:prstGeom prst="rect">
              <a:avLst/>
            </a:prstGeom>
            <a:solidFill>
              <a:srgbClr val="000000"/>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Georgia"/>
                <a:buNone/>
              </a:pPr>
              <a:endParaRPr sz="1800" b="0" i="0" u="none" strike="noStrike" cap="none">
                <a:solidFill>
                  <a:srgbClr val="000000"/>
                </a:solidFill>
                <a:latin typeface="Georgia"/>
                <a:ea typeface="Georgia"/>
                <a:cs typeface="Georgia"/>
                <a:sym typeface="Georgia"/>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Header">
  <p:cSld name="Section Header">
    <p:spTree>
      <p:nvGrpSpPr>
        <p:cNvPr id="1" name="Shape 116"/>
        <p:cNvGrpSpPr/>
        <p:nvPr/>
      </p:nvGrpSpPr>
      <p:grpSpPr>
        <a:xfrm>
          <a:off x="0" y="0"/>
          <a:ext cx="0" cy="0"/>
          <a:chOff x="0" y="0"/>
          <a:chExt cx="0" cy="0"/>
        </a:xfrm>
      </p:grpSpPr>
      <p:sp>
        <p:nvSpPr>
          <p:cNvPr id="117" name="Shape 117"/>
          <p:cNvSpPr txBox="1">
            <a:spLocks noGrp="1"/>
          </p:cNvSpPr>
          <p:nvPr>
            <p:ph type="title"/>
          </p:nvPr>
        </p:nvSpPr>
        <p:spPr>
          <a:xfrm>
            <a:off x="259882" y="1709738"/>
            <a:ext cx="9399507" cy="2852737"/>
          </a:xfrm>
          <a:prstGeom prst="rect">
            <a:avLst/>
          </a:prstGeom>
          <a:noFill/>
          <a:ln>
            <a:noFill/>
          </a:ln>
        </p:spPr>
        <p:txBody>
          <a:bodyPr spcFirstLastPara="1" wrap="square" lIns="91425" tIns="91425" rIns="91425" bIns="91425" anchor="b" anchorCtr="0"/>
          <a:lstStyle>
            <a:lvl1pPr marR="0" lvl="0" algn="l" rtl="0">
              <a:lnSpc>
                <a:spcPct val="85000"/>
              </a:lnSpc>
              <a:spcBef>
                <a:spcPts val="0"/>
              </a:spcBef>
              <a:spcAft>
                <a:spcPts val="0"/>
              </a:spcAft>
              <a:buClr>
                <a:srgbClr val="000000"/>
              </a:buClr>
              <a:buSzPts val="4000"/>
              <a:buFont typeface="Impact"/>
              <a:buNone/>
              <a:defRPr sz="4000" b="0" i="0" u="none" strike="noStrike" cap="none">
                <a:solidFill>
                  <a:srgbClr val="000000"/>
                </a:solidFill>
                <a:latin typeface="Impact"/>
                <a:ea typeface="Impact"/>
                <a:cs typeface="Impact"/>
                <a:sym typeface="Impact"/>
              </a:defRPr>
            </a:lvl1pPr>
            <a:lvl2pPr marR="0" lvl="1" algn="l" rtl="0">
              <a:lnSpc>
                <a:spcPct val="85000"/>
              </a:lnSpc>
              <a:spcBef>
                <a:spcPts val="0"/>
              </a:spcBef>
              <a:spcAft>
                <a:spcPts val="0"/>
              </a:spcAft>
              <a:buClr>
                <a:srgbClr val="000000"/>
              </a:buClr>
              <a:buSzPts val="3600"/>
              <a:buFont typeface="Impact"/>
              <a:buNone/>
              <a:defRPr sz="3600" b="0" i="0" u="none" strike="noStrike" cap="none">
                <a:solidFill>
                  <a:srgbClr val="000000"/>
                </a:solidFill>
                <a:latin typeface="Impact"/>
                <a:ea typeface="Impact"/>
                <a:cs typeface="Impact"/>
                <a:sym typeface="Impact"/>
              </a:defRPr>
            </a:lvl2pPr>
            <a:lvl3pPr marR="0" lvl="2" algn="l" rtl="0">
              <a:lnSpc>
                <a:spcPct val="85000"/>
              </a:lnSpc>
              <a:spcBef>
                <a:spcPts val="0"/>
              </a:spcBef>
              <a:spcAft>
                <a:spcPts val="0"/>
              </a:spcAft>
              <a:buClr>
                <a:srgbClr val="000000"/>
              </a:buClr>
              <a:buSzPts val="3600"/>
              <a:buFont typeface="Impact"/>
              <a:buNone/>
              <a:defRPr sz="3600" b="0" i="0" u="none" strike="noStrike" cap="none">
                <a:solidFill>
                  <a:srgbClr val="000000"/>
                </a:solidFill>
                <a:latin typeface="Impact"/>
                <a:ea typeface="Impact"/>
                <a:cs typeface="Impact"/>
                <a:sym typeface="Impact"/>
              </a:defRPr>
            </a:lvl3pPr>
            <a:lvl4pPr marR="0" lvl="3" algn="l" rtl="0">
              <a:lnSpc>
                <a:spcPct val="85000"/>
              </a:lnSpc>
              <a:spcBef>
                <a:spcPts val="0"/>
              </a:spcBef>
              <a:spcAft>
                <a:spcPts val="0"/>
              </a:spcAft>
              <a:buClr>
                <a:srgbClr val="000000"/>
              </a:buClr>
              <a:buSzPts val="3600"/>
              <a:buFont typeface="Impact"/>
              <a:buNone/>
              <a:defRPr sz="3600" b="0" i="0" u="none" strike="noStrike" cap="none">
                <a:solidFill>
                  <a:srgbClr val="000000"/>
                </a:solidFill>
                <a:latin typeface="Impact"/>
                <a:ea typeface="Impact"/>
                <a:cs typeface="Impact"/>
                <a:sym typeface="Impact"/>
              </a:defRPr>
            </a:lvl4pPr>
            <a:lvl5pPr marR="0" lvl="4" algn="l" rtl="0">
              <a:lnSpc>
                <a:spcPct val="85000"/>
              </a:lnSpc>
              <a:spcBef>
                <a:spcPts val="0"/>
              </a:spcBef>
              <a:spcAft>
                <a:spcPts val="0"/>
              </a:spcAft>
              <a:buClr>
                <a:srgbClr val="000000"/>
              </a:buClr>
              <a:buSzPts val="3600"/>
              <a:buFont typeface="Impact"/>
              <a:buNone/>
              <a:defRPr sz="3600" b="0" i="0" u="none" strike="noStrike" cap="none">
                <a:solidFill>
                  <a:srgbClr val="000000"/>
                </a:solidFill>
                <a:latin typeface="Impact"/>
                <a:ea typeface="Impact"/>
                <a:cs typeface="Impact"/>
                <a:sym typeface="Impact"/>
              </a:defRPr>
            </a:lvl5pPr>
            <a:lvl6pPr marR="0" lvl="5" algn="l" rtl="0">
              <a:lnSpc>
                <a:spcPct val="85000"/>
              </a:lnSpc>
              <a:spcBef>
                <a:spcPts val="0"/>
              </a:spcBef>
              <a:spcAft>
                <a:spcPts val="0"/>
              </a:spcAft>
              <a:buClr>
                <a:srgbClr val="000000"/>
              </a:buClr>
              <a:buSzPts val="3600"/>
              <a:buFont typeface="Impact"/>
              <a:buNone/>
              <a:defRPr sz="3600" b="0" i="0" u="none" strike="noStrike" cap="none">
                <a:solidFill>
                  <a:srgbClr val="000000"/>
                </a:solidFill>
                <a:latin typeface="Impact"/>
                <a:ea typeface="Impact"/>
                <a:cs typeface="Impact"/>
                <a:sym typeface="Impact"/>
              </a:defRPr>
            </a:lvl6pPr>
            <a:lvl7pPr marR="0" lvl="6" algn="l" rtl="0">
              <a:lnSpc>
                <a:spcPct val="85000"/>
              </a:lnSpc>
              <a:spcBef>
                <a:spcPts val="0"/>
              </a:spcBef>
              <a:spcAft>
                <a:spcPts val="0"/>
              </a:spcAft>
              <a:buClr>
                <a:srgbClr val="000000"/>
              </a:buClr>
              <a:buSzPts val="3600"/>
              <a:buFont typeface="Impact"/>
              <a:buNone/>
              <a:defRPr sz="3600" b="0" i="0" u="none" strike="noStrike" cap="none">
                <a:solidFill>
                  <a:srgbClr val="000000"/>
                </a:solidFill>
                <a:latin typeface="Impact"/>
                <a:ea typeface="Impact"/>
                <a:cs typeface="Impact"/>
                <a:sym typeface="Impact"/>
              </a:defRPr>
            </a:lvl7pPr>
            <a:lvl8pPr marR="0" lvl="7" algn="l" rtl="0">
              <a:lnSpc>
                <a:spcPct val="85000"/>
              </a:lnSpc>
              <a:spcBef>
                <a:spcPts val="0"/>
              </a:spcBef>
              <a:spcAft>
                <a:spcPts val="0"/>
              </a:spcAft>
              <a:buClr>
                <a:srgbClr val="000000"/>
              </a:buClr>
              <a:buSzPts val="3600"/>
              <a:buFont typeface="Impact"/>
              <a:buNone/>
              <a:defRPr sz="3600" b="0" i="0" u="none" strike="noStrike" cap="none">
                <a:solidFill>
                  <a:srgbClr val="000000"/>
                </a:solidFill>
                <a:latin typeface="Impact"/>
                <a:ea typeface="Impact"/>
                <a:cs typeface="Impact"/>
                <a:sym typeface="Impact"/>
              </a:defRPr>
            </a:lvl8pPr>
            <a:lvl9pPr marR="0" lvl="8" algn="l" rtl="0">
              <a:lnSpc>
                <a:spcPct val="85000"/>
              </a:lnSpc>
              <a:spcBef>
                <a:spcPts val="0"/>
              </a:spcBef>
              <a:spcAft>
                <a:spcPts val="0"/>
              </a:spcAft>
              <a:buClr>
                <a:srgbClr val="000000"/>
              </a:buClr>
              <a:buSzPts val="3600"/>
              <a:buFont typeface="Impact"/>
              <a:buNone/>
              <a:defRPr sz="3600" b="0" i="0" u="none" strike="noStrike" cap="none">
                <a:solidFill>
                  <a:srgbClr val="000000"/>
                </a:solidFill>
                <a:latin typeface="Impact"/>
                <a:ea typeface="Impact"/>
                <a:cs typeface="Impact"/>
                <a:sym typeface="Impact"/>
              </a:defRPr>
            </a:lvl9pPr>
          </a:lstStyle>
          <a:p>
            <a:endParaRPr/>
          </a:p>
        </p:txBody>
      </p:sp>
      <p:sp>
        <p:nvSpPr>
          <p:cNvPr id="118" name="Shape 118"/>
          <p:cNvSpPr txBox="1">
            <a:spLocks noGrp="1"/>
          </p:cNvSpPr>
          <p:nvPr>
            <p:ph type="body" idx="1"/>
          </p:nvPr>
        </p:nvSpPr>
        <p:spPr>
          <a:xfrm>
            <a:off x="259882" y="4589462"/>
            <a:ext cx="9399507" cy="1500188"/>
          </a:xfrm>
          <a:prstGeom prst="rect">
            <a:avLst/>
          </a:prstGeom>
          <a:noFill/>
          <a:ln>
            <a:noFill/>
          </a:ln>
        </p:spPr>
        <p:txBody>
          <a:bodyPr spcFirstLastPara="1" wrap="square" lIns="91425" tIns="91425" rIns="91425" bIns="91425" anchor="t" anchorCtr="0"/>
          <a:lstStyle>
            <a:lvl1pPr marL="457200" marR="0" lvl="0" indent="-228600" algn="l" rtl="0">
              <a:lnSpc>
                <a:spcPct val="100000"/>
              </a:lnSpc>
              <a:spcBef>
                <a:spcPts val="800"/>
              </a:spcBef>
              <a:spcAft>
                <a:spcPts val="0"/>
              </a:spcAft>
              <a:buClr>
                <a:srgbClr val="888888"/>
              </a:buClr>
              <a:buSzPts val="2400"/>
              <a:buFont typeface="Noto Sans Symbols"/>
              <a:buNone/>
              <a:defRPr sz="2400" b="0" i="0" u="none" strike="noStrike" cap="none">
                <a:solidFill>
                  <a:srgbClr val="888888"/>
                </a:solidFill>
                <a:latin typeface="Georgia"/>
                <a:ea typeface="Georgia"/>
                <a:cs typeface="Georgia"/>
                <a:sym typeface="Georgia"/>
              </a:defRPr>
            </a:lvl1pPr>
            <a:lvl2pPr marL="914400" marR="0" lvl="1" indent="-228600" algn="l" rtl="0">
              <a:lnSpc>
                <a:spcPct val="100000"/>
              </a:lnSpc>
              <a:spcBef>
                <a:spcPts val="800"/>
              </a:spcBef>
              <a:spcAft>
                <a:spcPts val="0"/>
              </a:spcAft>
              <a:buClr>
                <a:srgbClr val="888888"/>
              </a:buClr>
              <a:buSzPts val="2400"/>
              <a:buFont typeface="Noto Sans Symbols"/>
              <a:buNone/>
              <a:defRPr sz="2400" b="0" i="0" u="none" strike="noStrike" cap="none">
                <a:solidFill>
                  <a:srgbClr val="888888"/>
                </a:solidFill>
                <a:latin typeface="Georgia"/>
                <a:ea typeface="Georgia"/>
                <a:cs typeface="Georgia"/>
                <a:sym typeface="Georgia"/>
              </a:defRPr>
            </a:lvl2pPr>
            <a:lvl3pPr marL="1371600" marR="0" lvl="2" indent="-228600" algn="l" rtl="0">
              <a:lnSpc>
                <a:spcPct val="100000"/>
              </a:lnSpc>
              <a:spcBef>
                <a:spcPts val="800"/>
              </a:spcBef>
              <a:spcAft>
                <a:spcPts val="0"/>
              </a:spcAft>
              <a:buClr>
                <a:srgbClr val="888888"/>
              </a:buClr>
              <a:buSzPts val="2400"/>
              <a:buFont typeface="Noto Sans Symbols"/>
              <a:buNone/>
              <a:defRPr sz="2400" b="0" i="0" u="none" strike="noStrike" cap="none">
                <a:solidFill>
                  <a:srgbClr val="888888"/>
                </a:solidFill>
                <a:latin typeface="Georgia"/>
                <a:ea typeface="Georgia"/>
                <a:cs typeface="Georgia"/>
                <a:sym typeface="Georgia"/>
              </a:defRPr>
            </a:lvl3pPr>
            <a:lvl4pPr marL="1828800" marR="0" lvl="3" indent="-228600" algn="l" rtl="0">
              <a:lnSpc>
                <a:spcPct val="100000"/>
              </a:lnSpc>
              <a:spcBef>
                <a:spcPts val="800"/>
              </a:spcBef>
              <a:spcAft>
                <a:spcPts val="0"/>
              </a:spcAft>
              <a:buClr>
                <a:srgbClr val="888888"/>
              </a:buClr>
              <a:buSzPts val="2400"/>
              <a:buFont typeface="Noto Sans Symbols"/>
              <a:buNone/>
              <a:defRPr sz="2400" b="0" i="0" u="none" strike="noStrike" cap="none">
                <a:solidFill>
                  <a:srgbClr val="888888"/>
                </a:solidFill>
                <a:latin typeface="Georgia"/>
                <a:ea typeface="Georgia"/>
                <a:cs typeface="Georgia"/>
                <a:sym typeface="Georgia"/>
              </a:defRPr>
            </a:lvl4pPr>
            <a:lvl5pPr marL="2286000" marR="0" lvl="4" indent="-228600" algn="l" rtl="0">
              <a:lnSpc>
                <a:spcPct val="100000"/>
              </a:lnSpc>
              <a:spcBef>
                <a:spcPts val="800"/>
              </a:spcBef>
              <a:spcAft>
                <a:spcPts val="0"/>
              </a:spcAft>
              <a:buClr>
                <a:srgbClr val="888888"/>
              </a:buClr>
              <a:buSzPts val="2400"/>
              <a:buFont typeface="Noto Sans Symbols"/>
              <a:buNone/>
              <a:defRPr sz="2400" b="0" i="0" u="none" strike="noStrike" cap="none">
                <a:solidFill>
                  <a:srgbClr val="888888"/>
                </a:solidFill>
                <a:latin typeface="Georgia"/>
                <a:ea typeface="Georgia"/>
                <a:cs typeface="Georgia"/>
                <a:sym typeface="Georgia"/>
              </a:defRPr>
            </a:lvl5pPr>
            <a:lvl6pPr marL="2743200" marR="0" lvl="5" indent="-381000" algn="l" rtl="0">
              <a:lnSpc>
                <a:spcPct val="100000"/>
              </a:lnSpc>
              <a:spcBef>
                <a:spcPts val="800"/>
              </a:spcBef>
              <a:spcAft>
                <a:spcPts val="0"/>
              </a:spcAft>
              <a:buClr>
                <a:srgbClr val="000000"/>
              </a:buClr>
              <a:buSzPts val="2400"/>
              <a:buFont typeface="Noto Sans Symbols"/>
              <a:buChar char="●"/>
              <a:defRPr sz="2400" b="0" i="0" u="none" strike="noStrike" cap="none">
                <a:solidFill>
                  <a:srgbClr val="000000"/>
                </a:solidFill>
                <a:latin typeface="Georgia"/>
                <a:ea typeface="Georgia"/>
                <a:cs typeface="Georgia"/>
                <a:sym typeface="Georgia"/>
              </a:defRPr>
            </a:lvl6pPr>
            <a:lvl7pPr marL="3200400" marR="0" lvl="6" indent="-381000" algn="l" rtl="0">
              <a:lnSpc>
                <a:spcPct val="100000"/>
              </a:lnSpc>
              <a:spcBef>
                <a:spcPts val="800"/>
              </a:spcBef>
              <a:spcAft>
                <a:spcPts val="0"/>
              </a:spcAft>
              <a:buClr>
                <a:srgbClr val="000000"/>
              </a:buClr>
              <a:buSzPts val="2400"/>
              <a:buFont typeface="Noto Sans Symbols"/>
              <a:buChar char="●"/>
              <a:defRPr sz="2400" b="0" i="0" u="none" strike="noStrike" cap="none">
                <a:solidFill>
                  <a:srgbClr val="000000"/>
                </a:solidFill>
                <a:latin typeface="Georgia"/>
                <a:ea typeface="Georgia"/>
                <a:cs typeface="Georgia"/>
                <a:sym typeface="Georgia"/>
              </a:defRPr>
            </a:lvl7pPr>
            <a:lvl8pPr marL="3657600" marR="0" lvl="7" indent="-381000" algn="l" rtl="0">
              <a:lnSpc>
                <a:spcPct val="100000"/>
              </a:lnSpc>
              <a:spcBef>
                <a:spcPts val="800"/>
              </a:spcBef>
              <a:spcAft>
                <a:spcPts val="0"/>
              </a:spcAft>
              <a:buClr>
                <a:srgbClr val="000000"/>
              </a:buClr>
              <a:buSzPts val="2400"/>
              <a:buFont typeface="Noto Sans Symbols"/>
              <a:buChar char="●"/>
              <a:defRPr sz="2400" b="0" i="0" u="none" strike="noStrike" cap="none">
                <a:solidFill>
                  <a:srgbClr val="000000"/>
                </a:solidFill>
                <a:latin typeface="Georgia"/>
                <a:ea typeface="Georgia"/>
                <a:cs typeface="Georgia"/>
                <a:sym typeface="Georgia"/>
              </a:defRPr>
            </a:lvl8pPr>
            <a:lvl9pPr marL="4114800" marR="0" lvl="8" indent="-381000" algn="l" rtl="0">
              <a:lnSpc>
                <a:spcPct val="100000"/>
              </a:lnSpc>
              <a:spcBef>
                <a:spcPts val="800"/>
              </a:spcBef>
              <a:spcAft>
                <a:spcPts val="0"/>
              </a:spcAft>
              <a:buClr>
                <a:srgbClr val="000000"/>
              </a:buClr>
              <a:buSzPts val="2400"/>
              <a:buFont typeface="Noto Sans Symbols"/>
              <a:buChar char="●"/>
              <a:defRPr sz="2400" b="0" i="0" u="none" strike="noStrike" cap="none">
                <a:solidFill>
                  <a:srgbClr val="000000"/>
                </a:solidFill>
                <a:latin typeface="Georgia"/>
                <a:ea typeface="Georgia"/>
                <a:cs typeface="Georgia"/>
                <a:sym typeface="Georgia"/>
              </a:defRPr>
            </a:lvl9pPr>
          </a:lstStyle>
          <a:p>
            <a:endParaRPr/>
          </a:p>
        </p:txBody>
      </p:sp>
      <p:sp>
        <p:nvSpPr>
          <p:cNvPr id="119" name="Shape 119"/>
          <p:cNvSpPr txBox="1">
            <a:spLocks noGrp="1"/>
          </p:cNvSpPr>
          <p:nvPr>
            <p:ph type="sldNum" idx="12"/>
          </p:nvPr>
        </p:nvSpPr>
        <p:spPr>
          <a:xfrm>
            <a:off x="5963190" y="6338557"/>
            <a:ext cx="265620" cy="243841"/>
          </a:xfrm>
          <a:prstGeom prst="rect">
            <a:avLst/>
          </a:prstGeom>
          <a:noFill/>
          <a:ln>
            <a:noFill/>
          </a:ln>
        </p:spPr>
        <p:txBody>
          <a:bodyPr spcFirstLastPara="1" wrap="square" lIns="45700" tIns="45700" rIns="45700" bIns="45700" anchor="ctr" anchorCtr="0">
            <a:noAutofit/>
          </a:bodyPr>
          <a:lstStyle>
            <a:lvl1pPr marL="0" marR="0" lvl="0" indent="0" algn="ctr" rtl="0">
              <a:lnSpc>
                <a:spcPct val="100000"/>
              </a:lnSpc>
              <a:spcBef>
                <a:spcPts val="0"/>
              </a:spcBef>
              <a:spcAft>
                <a:spcPts val="0"/>
              </a:spcAft>
              <a:buClr>
                <a:srgbClr val="000000"/>
              </a:buClr>
              <a:buSzPts val="1000"/>
              <a:buFont typeface="Verdana"/>
              <a:buNone/>
              <a:defRPr sz="1000" b="0" i="0" u="none" strike="noStrike" cap="none">
                <a:solidFill>
                  <a:srgbClr val="000000"/>
                </a:solidFill>
                <a:latin typeface="Verdana"/>
                <a:ea typeface="Verdana"/>
                <a:cs typeface="Verdana"/>
                <a:sym typeface="Verdana"/>
              </a:defRPr>
            </a:lvl1pPr>
            <a:lvl2pPr marL="0" marR="0" lvl="1" indent="0" algn="ctr" rtl="0">
              <a:lnSpc>
                <a:spcPct val="100000"/>
              </a:lnSpc>
              <a:spcBef>
                <a:spcPts val="0"/>
              </a:spcBef>
              <a:spcAft>
                <a:spcPts val="0"/>
              </a:spcAft>
              <a:buClr>
                <a:srgbClr val="000000"/>
              </a:buClr>
              <a:buSzPts val="1000"/>
              <a:buFont typeface="Verdana"/>
              <a:buNone/>
              <a:defRPr sz="1000" b="0" i="0" u="none" strike="noStrike" cap="none">
                <a:solidFill>
                  <a:srgbClr val="000000"/>
                </a:solidFill>
                <a:latin typeface="Verdana"/>
                <a:ea typeface="Verdana"/>
                <a:cs typeface="Verdana"/>
                <a:sym typeface="Verdana"/>
              </a:defRPr>
            </a:lvl2pPr>
            <a:lvl3pPr marL="0" marR="0" lvl="2" indent="0" algn="ctr" rtl="0">
              <a:lnSpc>
                <a:spcPct val="100000"/>
              </a:lnSpc>
              <a:spcBef>
                <a:spcPts val="0"/>
              </a:spcBef>
              <a:spcAft>
                <a:spcPts val="0"/>
              </a:spcAft>
              <a:buClr>
                <a:srgbClr val="000000"/>
              </a:buClr>
              <a:buSzPts val="1000"/>
              <a:buFont typeface="Verdana"/>
              <a:buNone/>
              <a:defRPr sz="1000" b="0" i="0" u="none" strike="noStrike" cap="none">
                <a:solidFill>
                  <a:srgbClr val="000000"/>
                </a:solidFill>
                <a:latin typeface="Verdana"/>
                <a:ea typeface="Verdana"/>
                <a:cs typeface="Verdana"/>
                <a:sym typeface="Verdana"/>
              </a:defRPr>
            </a:lvl3pPr>
            <a:lvl4pPr marL="0" marR="0" lvl="3" indent="0" algn="ctr" rtl="0">
              <a:lnSpc>
                <a:spcPct val="100000"/>
              </a:lnSpc>
              <a:spcBef>
                <a:spcPts val="0"/>
              </a:spcBef>
              <a:spcAft>
                <a:spcPts val="0"/>
              </a:spcAft>
              <a:buClr>
                <a:srgbClr val="000000"/>
              </a:buClr>
              <a:buSzPts val="1000"/>
              <a:buFont typeface="Verdana"/>
              <a:buNone/>
              <a:defRPr sz="1000" b="0" i="0" u="none" strike="noStrike" cap="none">
                <a:solidFill>
                  <a:srgbClr val="000000"/>
                </a:solidFill>
                <a:latin typeface="Verdana"/>
                <a:ea typeface="Verdana"/>
                <a:cs typeface="Verdana"/>
                <a:sym typeface="Verdana"/>
              </a:defRPr>
            </a:lvl4pPr>
            <a:lvl5pPr marL="0" marR="0" lvl="4" indent="0" algn="ctr" rtl="0">
              <a:lnSpc>
                <a:spcPct val="100000"/>
              </a:lnSpc>
              <a:spcBef>
                <a:spcPts val="0"/>
              </a:spcBef>
              <a:spcAft>
                <a:spcPts val="0"/>
              </a:spcAft>
              <a:buClr>
                <a:srgbClr val="000000"/>
              </a:buClr>
              <a:buSzPts val="1000"/>
              <a:buFont typeface="Verdana"/>
              <a:buNone/>
              <a:defRPr sz="1000" b="0" i="0" u="none" strike="noStrike" cap="none">
                <a:solidFill>
                  <a:srgbClr val="000000"/>
                </a:solidFill>
                <a:latin typeface="Verdana"/>
                <a:ea typeface="Verdana"/>
                <a:cs typeface="Verdana"/>
                <a:sym typeface="Verdana"/>
              </a:defRPr>
            </a:lvl5pPr>
            <a:lvl6pPr marL="0" marR="0" lvl="5" indent="0" algn="ctr" rtl="0">
              <a:lnSpc>
                <a:spcPct val="100000"/>
              </a:lnSpc>
              <a:spcBef>
                <a:spcPts val="0"/>
              </a:spcBef>
              <a:spcAft>
                <a:spcPts val="0"/>
              </a:spcAft>
              <a:buClr>
                <a:srgbClr val="000000"/>
              </a:buClr>
              <a:buSzPts val="1000"/>
              <a:buFont typeface="Verdana"/>
              <a:buNone/>
              <a:defRPr sz="1000" b="0" i="0" u="none" strike="noStrike" cap="none">
                <a:solidFill>
                  <a:srgbClr val="000000"/>
                </a:solidFill>
                <a:latin typeface="Verdana"/>
                <a:ea typeface="Verdana"/>
                <a:cs typeface="Verdana"/>
                <a:sym typeface="Verdana"/>
              </a:defRPr>
            </a:lvl6pPr>
            <a:lvl7pPr marL="0" marR="0" lvl="6" indent="0" algn="ctr" rtl="0">
              <a:lnSpc>
                <a:spcPct val="100000"/>
              </a:lnSpc>
              <a:spcBef>
                <a:spcPts val="0"/>
              </a:spcBef>
              <a:spcAft>
                <a:spcPts val="0"/>
              </a:spcAft>
              <a:buClr>
                <a:srgbClr val="000000"/>
              </a:buClr>
              <a:buSzPts val="1000"/>
              <a:buFont typeface="Verdana"/>
              <a:buNone/>
              <a:defRPr sz="1000" b="0" i="0" u="none" strike="noStrike" cap="none">
                <a:solidFill>
                  <a:srgbClr val="000000"/>
                </a:solidFill>
                <a:latin typeface="Verdana"/>
                <a:ea typeface="Verdana"/>
                <a:cs typeface="Verdana"/>
                <a:sym typeface="Verdana"/>
              </a:defRPr>
            </a:lvl7pPr>
            <a:lvl8pPr marL="0" marR="0" lvl="7" indent="0" algn="ctr" rtl="0">
              <a:lnSpc>
                <a:spcPct val="100000"/>
              </a:lnSpc>
              <a:spcBef>
                <a:spcPts val="0"/>
              </a:spcBef>
              <a:spcAft>
                <a:spcPts val="0"/>
              </a:spcAft>
              <a:buClr>
                <a:srgbClr val="000000"/>
              </a:buClr>
              <a:buSzPts val="1000"/>
              <a:buFont typeface="Verdana"/>
              <a:buNone/>
              <a:defRPr sz="1000" b="0" i="0" u="none" strike="noStrike" cap="none">
                <a:solidFill>
                  <a:srgbClr val="000000"/>
                </a:solidFill>
                <a:latin typeface="Verdana"/>
                <a:ea typeface="Verdana"/>
                <a:cs typeface="Verdana"/>
                <a:sym typeface="Verdana"/>
              </a:defRPr>
            </a:lvl8pPr>
            <a:lvl9pPr marL="0" marR="0" lvl="8" indent="0" algn="ctr" rtl="0">
              <a:lnSpc>
                <a:spcPct val="100000"/>
              </a:lnSpc>
              <a:spcBef>
                <a:spcPts val="0"/>
              </a:spcBef>
              <a:spcAft>
                <a:spcPts val="0"/>
              </a:spcAft>
              <a:buClr>
                <a:srgbClr val="000000"/>
              </a:buClr>
              <a:buSzPts val="1000"/>
              <a:buFont typeface="Verdana"/>
              <a:buNone/>
              <a:defRPr sz="1000" b="0" i="0" u="none" strike="noStrike" cap="none">
                <a:solidFill>
                  <a:srgbClr val="000000"/>
                </a:solidFill>
                <a:latin typeface="Verdana"/>
                <a:ea typeface="Verdana"/>
                <a:cs typeface="Verdana"/>
                <a:sym typeface="Verdana"/>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Section Header_ALT">
  <p:cSld name="Section Header_ALT">
    <p:spTree>
      <p:nvGrpSpPr>
        <p:cNvPr id="1" name="Shape 120"/>
        <p:cNvGrpSpPr/>
        <p:nvPr/>
      </p:nvGrpSpPr>
      <p:grpSpPr>
        <a:xfrm>
          <a:off x="0" y="0"/>
          <a:ext cx="0" cy="0"/>
          <a:chOff x="0" y="0"/>
          <a:chExt cx="0" cy="0"/>
        </a:xfrm>
      </p:grpSpPr>
      <p:pic>
        <p:nvPicPr>
          <p:cNvPr id="121" name="Shape 121"/>
          <p:cNvPicPr preferRelativeResize="0"/>
          <p:nvPr/>
        </p:nvPicPr>
        <p:blipFill rotWithShape="1">
          <a:blip r:embed="rId2">
            <a:alphaModFix/>
          </a:blip>
          <a:srcRect/>
          <a:stretch/>
        </p:blipFill>
        <p:spPr>
          <a:xfrm>
            <a:off x="960521" y="1692454"/>
            <a:ext cx="5200135" cy="1331093"/>
          </a:xfrm>
          <a:prstGeom prst="rect">
            <a:avLst/>
          </a:prstGeom>
          <a:noFill/>
          <a:ln>
            <a:noFill/>
          </a:ln>
        </p:spPr>
      </p:pic>
      <p:sp>
        <p:nvSpPr>
          <p:cNvPr id="122" name="Shape 122"/>
          <p:cNvSpPr txBox="1">
            <a:spLocks noGrp="1"/>
          </p:cNvSpPr>
          <p:nvPr>
            <p:ph type="title"/>
          </p:nvPr>
        </p:nvSpPr>
        <p:spPr>
          <a:xfrm>
            <a:off x="960521" y="3727927"/>
            <a:ext cx="8770620" cy="1212057"/>
          </a:xfrm>
          <a:prstGeom prst="rect">
            <a:avLst/>
          </a:prstGeom>
          <a:noFill/>
          <a:ln>
            <a:noFill/>
          </a:ln>
        </p:spPr>
        <p:txBody>
          <a:bodyPr spcFirstLastPara="1" wrap="square" lIns="91425" tIns="91425" rIns="91425" bIns="91425" anchor="b" anchorCtr="0"/>
          <a:lstStyle>
            <a:lvl1pPr marR="0" lvl="0" algn="l" rtl="0">
              <a:lnSpc>
                <a:spcPct val="85000"/>
              </a:lnSpc>
              <a:spcBef>
                <a:spcPts val="0"/>
              </a:spcBef>
              <a:spcAft>
                <a:spcPts val="0"/>
              </a:spcAft>
              <a:buClr>
                <a:srgbClr val="000000"/>
              </a:buClr>
              <a:buSzPts val="4000"/>
              <a:buFont typeface="Impact"/>
              <a:buNone/>
              <a:defRPr sz="4000" b="0" i="0" u="none" strike="noStrike" cap="none">
                <a:solidFill>
                  <a:srgbClr val="000000"/>
                </a:solidFill>
                <a:latin typeface="Impact"/>
                <a:ea typeface="Impact"/>
                <a:cs typeface="Impact"/>
                <a:sym typeface="Impact"/>
              </a:defRPr>
            </a:lvl1pPr>
            <a:lvl2pPr marR="0" lvl="1" algn="l" rtl="0">
              <a:lnSpc>
                <a:spcPct val="85000"/>
              </a:lnSpc>
              <a:spcBef>
                <a:spcPts val="0"/>
              </a:spcBef>
              <a:spcAft>
                <a:spcPts val="0"/>
              </a:spcAft>
              <a:buClr>
                <a:srgbClr val="000000"/>
              </a:buClr>
              <a:buSzPts val="3600"/>
              <a:buFont typeface="Impact"/>
              <a:buNone/>
              <a:defRPr sz="3600" b="0" i="0" u="none" strike="noStrike" cap="none">
                <a:solidFill>
                  <a:srgbClr val="000000"/>
                </a:solidFill>
                <a:latin typeface="Impact"/>
                <a:ea typeface="Impact"/>
                <a:cs typeface="Impact"/>
                <a:sym typeface="Impact"/>
              </a:defRPr>
            </a:lvl2pPr>
            <a:lvl3pPr marR="0" lvl="2" algn="l" rtl="0">
              <a:lnSpc>
                <a:spcPct val="85000"/>
              </a:lnSpc>
              <a:spcBef>
                <a:spcPts val="0"/>
              </a:spcBef>
              <a:spcAft>
                <a:spcPts val="0"/>
              </a:spcAft>
              <a:buClr>
                <a:srgbClr val="000000"/>
              </a:buClr>
              <a:buSzPts val="3600"/>
              <a:buFont typeface="Impact"/>
              <a:buNone/>
              <a:defRPr sz="3600" b="0" i="0" u="none" strike="noStrike" cap="none">
                <a:solidFill>
                  <a:srgbClr val="000000"/>
                </a:solidFill>
                <a:latin typeface="Impact"/>
                <a:ea typeface="Impact"/>
                <a:cs typeface="Impact"/>
                <a:sym typeface="Impact"/>
              </a:defRPr>
            </a:lvl3pPr>
            <a:lvl4pPr marR="0" lvl="3" algn="l" rtl="0">
              <a:lnSpc>
                <a:spcPct val="85000"/>
              </a:lnSpc>
              <a:spcBef>
                <a:spcPts val="0"/>
              </a:spcBef>
              <a:spcAft>
                <a:spcPts val="0"/>
              </a:spcAft>
              <a:buClr>
                <a:srgbClr val="000000"/>
              </a:buClr>
              <a:buSzPts val="3600"/>
              <a:buFont typeface="Impact"/>
              <a:buNone/>
              <a:defRPr sz="3600" b="0" i="0" u="none" strike="noStrike" cap="none">
                <a:solidFill>
                  <a:srgbClr val="000000"/>
                </a:solidFill>
                <a:latin typeface="Impact"/>
                <a:ea typeface="Impact"/>
                <a:cs typeface="Impact"/>
                <a:sym typeface="Impact"/>
              </a:defRPr>
            </a:lvl4pPr>
            <a:lvl5pPr marR="0" lvl="4" algn="l" rtl="0">
              <a:lnSpc>
                <a:spcPct val="85000"/>
              </a:lnSpc>
              <a:spcBef>
                <a:spcPts val="0"/>
              </a:spcBef>
              <a:spcAft>
                <a:spcPts val="0"/>
              </a:spcAft>
              <a:buClr>
                <a:srgbClr val="000000"/>
              </a:buClr>
              <a:buSzPts val="3600"/>
              <a:buFont typeface="Impact"/>
              <a:buNone/>
              <a:defRPr sz="3600" b="0" i="0" u="none" strike="noStrike" cap="none">
                <a:solidFill>
                  <a:srgbClr val="000000"/>
                </a:solidFill>
                <a:latin typeface="Impact"/>
                <a:ea typeface="Impact"/>
                <a:cs typeface="Impact"/>
                <a:sym typeface="Impact"/>
              </a:defRPr>
            </a:lvl5pPr>
            <a:lvl6pPr marR="0" lvl="5" algn="l" rtl="0">
              <a:lnSpc>
                <a:spcPct val="85000"/>
              </a:lnSpc>
              <a:spcBef>
                <a:spcPts val="0"/>
              </a:spcBef>
              <a:spcAft>
                <a:spcPts val="0"/>
              </a:spcAft>
              <a:buClr>
                <a:srgbClr val="000000"/>
              </a:buClr>
              <a:buSzPts val="3600"/>
              <a:buFont typeface="Impact"/>
              <a:buNone/>
              <a:defRPr sz="3600" b="0" i="0" u="none" strike="noStrike" cap="none">
                <a:solidFill>
                  <a:srgbClr val="000000"/>
                </a:solidFill>
                <a:latin typeface="Impact"/>
                <a:ea typeface="Impact"/>
                <a:cs typeface="Impact"/>
                <a:sym typeface="Impact"/>
              </a:defRPr>
            </a:lvl6pPr>
            <a:lvl7pPr marR="0" lvl="6" algn="l" rtl="0">
              <a:lnSpc>
                <a:spcPct val="85000"/>
              </a:lnSpc>
              <a:spcBef>
                <a:spcPts val="0"/>
              </a:spcBef>
              <a:spcAft>
                <a:spcPts val="0"/>
              </a:spcAft>
              <a:buClr>
                <a:srgbClr val="000000"/>
              </a:buClr>
              <a:buSzPts val="3600"/>
              <a:buFont typeface="Impact"/>
              <a:buNone/>
              <a:defRPr sz="3600" b="0" i="0" u="none" strike="noStrike" cap="none">
                <a:solidFill>
                  <a:srgbClr val="000000"/>
                </a:solidFill>
                <a:latin typeface="Impact"/>
                <a:ea typeface="Impact"/>
                <a:cs typeface="Impact"/>
                <a:sym typeface="Impact"/>
              </a:defRPr>
            </a:lvl7pPr>
            <a:lvl8pPr marR="0" lvl="7" algn="l" rtl="0">
              <a:lnSpc>
                <a:spcPct val="85000"/>
              </a:lnSpc>
              <a:spcBef>
                <a:spcPts val="0"/>
              </a:spcBef>
              <a:spcAft>
                <a:spcPts val="0"/>
              </a:spcAft>
              <a:buClr>
                <a:srgbClr val="000000"/>
              </a:buClr>
              <a:buSzPts val="3600"/>
              <a:buFont typeface="Impact"/>
              <a:buNone/>
              <a:defRPr sz="3600" b="0" i="0" u="none" strike="noStrike" cap="none">
                <a:solidFill>
                  <a:srgbClr val="000000"/>
                </a:solidFill>
                <a:latin typeface="Impact"/>
                <a:ea typeface="Impact"/>
                <a:cs typeface="Impact"/>
                <a:sym typeface="Impact"/>
              </a:defRPr>
            </a:lvl8pPr>
            <a:lvl9pPr marR="0" lvl="8" algn="l" rtl="0">
              <a:lnSpc>
                <a:spcPct val="85000"/>
              </a:lnSpc>
              <a:spcBef>
                <a:spcPts val="0"/>
              </a:spcBef>
              <a:spcAft>
                <a:spcPts val="0"/>
              </a:spcAft>
              <a:buClr>
                <a:srgbClr val="000000"/>
              </a:buClr>
              <a:buSzPts val="3600"/>
              <a:buFont typeface="Impact"/>
              <a:buNone/>
              <a:defRPr sz="3600" b="0" i="0" u="none" strike="noStrike" cap="none">
                <a:solidFill>
                  <a:srgbClr val="000000"/>
                </a:solidFill>
                <a:latin typeface="Impact"/>
                <a:ea typeface="Impact"/>
                <a:cs typeface="Impact"/>
                <a:sym typeface="Impact"/>
              </a:defRPr>
            </a:lvl9pPr>
          </a:lstStyle>
          <a:p>
            <a:endParaRPr/>
          </a:p>
        </p:txBody>
      </p:sp>
      <p:sp>
        <p:nvSpPr>
          <p:cNvPr id="123" name="Shape 123"/>
          <p:cNvSpPr txBox="1">
            <a:spLocks noGrp="1"/>
          </p:cNvSpPr>
          <p:nvPr>
            <p:ph type="body" idx="1"/>
          </p:nvPr>
        </p:nvSpPr>
        <p:spPr>
          <a:xfrm>
            <a:off x="960521" y="4947813"/>
            <a:ext cx="8770620" cy="666550"/>
          </a:xfrm>
          <a:prstGeom prst="rect">
            <a:avLst/>
          </a:prstGeom>
          <a:noFill/>
          <a:ln>
            <a:noFill/>
          </a:ln>
        </p:spPr>
        <p:txBody>
          <a:bodyPr spcFirstLastPara="1" wrap="square" lIns="91425" tIns="91425" rIns="91425" bIns="91425" anchor="t" anchorCtr="0"/>
          <a:lstStyle>
            <a:lvl1pPr marL="457200" marR="0" lvl="0" indent="-228600" algn="l" rtl="0">
              <a:lnSpc>
                <a:spcPct val="100000"/>
              </a:lnSpc>
              <a:spcBef>
                <a:spcPts val="800"/>
              </a:spcBef>
              <a:spcAft>
                <a:spcPts val="0"/>
              </a:spcAft>
              <a:buClr>
                <a:srgbClr val="808080"/>
              </a:buClr>
              <a:buSzPts val="2400"/>
              <a:buFont typeface="Noto Sans Symbols"/>
              <a:buNone/>
              <a:defRPr sz="2400" b="0" i="0" u="none" strike="noStrike" cap="none">
                <a:solidFill>
                  <a:srgbClr val="808080"/>
                </a:solidFill>
                <a:latin typeface="Georgia"/>
                <a:ea typeface="Georgia"/>
                <a:cs typeface="Georgia"/>
                <a:sym typeface="Georgia"/>
              </a:defRPr>
            </a:lvl1pPr>
            <a:lvl2pPr marL="914400" marR="0" lvl="1" indent="-228600" algn="l" rtl="0">
              <a:lnSpc>
                <a:spcPct val="100000"/>
              </a:lnSpc>
              <a:spcBef>
                <a:spcPts val="800"/>
              </a:spcBef>
              <a:spcAft>
                <a:spcPts val="0"/>
              </a:spcAft>
              <a:buClr>
                <a:srgbClr val="808080"/>
              </a:buClr>
              <a:buSzPts val="2400"/>
              <a:buFont typeface="Noto Sans Symbols"/>
              <a:buNone/>
              <a:defRPr sz="2400" b="0" i="0" u="none" strike="noStrike" cap="none">
                <a:solidFill>
                  <a:srgbClr val="808080"/>
                </a:solidFill>
                <a:latin typeface="Georgia"/>
                <a:ea typeface="Georgia"/>
                <a:cs typeface="Georgia"/>
                <a:sym typeface="Georgia"/>
              </a:defRPr>
            </a:lvl2pPr>
            <a:lvl3pPr marL="1371600" marR="0" lvl="2" indent="-228600" algn="l" rtl="0">
              <a:lnSpc>
                <a:spcPct val="100000"/>
              </a:lnSpc>
              <a:spcBef>
                <a:spcPts val="800"/>
              </a:spcBef>
              <a:spcAft>
                <a:spcPts val="0"/>
              </a:spcAft>
              <a:buClr>
                <a:srgbClr val="808080"/>
              </a:buClr>
              <a:buSzPts val="2400"/>
              <a:buFont typeface="Noto Sans Symbols"/>
              <a:buNone/>
              <a:defRPr sz="2400" b="0" i="0" u="none" strike="noStrike" cap="none">
                <a:solidFill>
                  <a:srgbClr val="808080"/>
                </a:solidFill>
                <a:latin typeface="Georgia"/>
                <a:ea typeface="Georgia"/>
                <a:cs typeface="Georgia"/>
                <a:sym typeface="Georgia"/>
              </a:defRPr>
            </a:lvl3pPr>
            <a:lvl4pPr marL="1828800" marR="0" lvl="3" indent="-228600" algn="l" rtl="0">
              <a:lnSpc>
                <a:spcPct val="100000"/>
              </a:lnSpc>
              <a:spcBef>
                <a:spcPts val="800"/>
              </a:spcBef>
              <a:spcAft>
                <a:spcPts val="0"/>
              </a:spcAft>
              <a:buClr>
                <a:srgbClr val="808080"/>
              </a:buClr>
              <a:buSzPts val="2400"/>
              <a:buFont typeface="Noto Sans Symbols"/>
              <a:buNone/>
              <a:defRPr sz="2400" b="0" i="0" u="none" strike="noStrike" cap="none">
                <a:solidFill>
                  <a:srgbClr val="808080"/>
                </a:solidFill>
                <a:latin typeface="Georgia"/>
                <a:ea typeface="Georgia"/>
                <a:cs typeface="Georgia"/>
                <a:sym typeface="Georgia"/>
              </a:defRPr>
            </a:lvl4pPr>
            <a:lvl5pPr marL="2286000" marR="0" lvl="4" indent="-228600" algn="l" rtl="0">
              <a:lnSpc>
                <a:spcPct val="100000"/>
              </a:lnSpc>
              <a:spcBef>
                <a:spcPts val="800"/>
              </a:spcBef>
              <a:spcAft>
                <a:spcPts val="0"/>
              </a:spcAft>
              <a:buClr>
                <a:srgbClr val="808080"/>
              </a:buClr>
              <a:buSzPts val="2400"/>
              <a:buFont typeface="Noto Sans Symbols"/>
              <a:buNone/>
              <a:defRPr sz="2400" b="0" i="0" u="none" strike="noStrike" cap="none">
                <a:solidFill>
                  <a:srgbClr val="808080"/>
                </a:solidFill>
                <a:latin typeface="Georgia"/>
                <a:ea typeface="Georgia"/>
                <a:cs typeface="Georgia"/>
                <a:sym typeface="Georgia"/>
              </a:defRPr>
            </a:lvl5pPr>
            <a:lvl6pPr marL="2743200" marR="0" lvl="5" indent="-381000" algn="l" rtl="0">
              <a:lnSpc>
                <a:spcPct val="100000"/>
              </a:lnSpc>
              <a:spcBef>
                <a:spcPts val="800"/>
              </a:spcBef>
              <a:spcAft>
                <a:spcPts val="0"/>
              </a:spcAft>
              <a:buClr>
                <a:srgbClr val="000000"/>
              </a:buClr>
              <a:buSzPts val="2400"/>
              <a:buFont typeface="Noto Sans Symbols"/>
              <a:buChar char="●"/>
              <a:defRPr sz="2400" b="0" i="0" u="none" strike="noStrike" cap="none">
                <a:solidFill>
                  <a:srgbClr val="000000"/>
                </a:solidFill>
                <a:latin typeface="Georgia"/>
                <a:ea typeface="Georgia"/>
                <a:cs typeface="Georgia"/>
                <a:sym typeface="Georgia"/>
              </a:defRPr>
            </a:lvl6pPr>
            <a:lvl7pPr marL="3200400" marR="0" lvl="6" indent="-381000" algn="l" rtl="0">
              <a:lnSpc>
                <a:spcPct val="100000"/>
              </a:lnSpc>
              <a:spcBef>
                <a:spcPts val="800"/>
              </a:spcBef>
              <a:spcAft>
                <a:spcPts val="0"/>
              </a:spcAft>
              <a:buClr>
                <a:srgbClr val="000000"/>
              </a:buClr>
              <a:buSzPts val="2400"/>
              <a:buFont typeface="Noto Sans Symbols"/>
              <a:buChar char="●"/>
              <a:defRPr sz="2400" b="0" i="0" u="none" strike="noStrike" cap="none">
                <a:solidFill>
                  <a:srgbClr val="000000"/>
                </a:solidFill>
                <a:latin typeface="Georgia"/>
                <a:ea typeface="Georgia"/>
                <a:cs typeface="Georgia"/>
                <a:sym typeface="Georgia"/>
              </a:defRPr>
            </a:lvl7pPr>
            <a:lvl8pPr marL="3657600" marR="0" lvl="7" indent="-381000" algn="l" rtl="0">
              <a:lnSpc>
                <a:spcPct val="100000"/>
              </a:lnSpc>
              <a:spcBef>
                <a:spcPts val="800"/>
              </a:spcBef>
              <a:spcAft>
                <a:spcPts val="0"/>
              </a:spcAft>
              <a:buClr>
                <a:srgbClr val="000000"/>
              </a:buClr>
              <a:buSzPts val="2400"/>
              <a:buFont typeface="Noto Sans Symbols"/>
              <a:buChar char="●"/>
              <a:defRPr sz="2400" b="0" i="0" u="none" strike="noStrike" cap="none">
                <a:solidFill>
                  <a:srgbClr val="000000"/>
                </a:solidFill>
                <a:latin typeface="Georgia"/>
                <a:ea typeface="Georgia"/>
                <a:cs typeface="Georgia"/>
                <a:sym typeface="Georgia"/>
              </a:defRPr>
            </a:lvl8pPr>
            <a:lvl9pPr marL="4114800" marR="0" lvl="8" indent="-381000" algn="l" rtl="0">
              <a:lnSpc>
                <a:spcPct val="100000"/>
              </a:lnSpc>
              <a:spcBef>
                <a:spcPts val="800"/>
              </a:spcBef>
              <a:spcAft>
                <a:spcPts val="0"/>
              </a:spcAft>
              <a:buClr>
                <a:srgbClr val="000000"/>
              </a:buClr>
              <a:buSzPts val="2400"/>
              <a:buFont typeface="Noto Sans Symbols"/>
              <a:buChar char="●"/>
              <a:defRPr sz="2400" b="0" i="0" u="none" strike="noStrike" cap="none">
                <a:solidFill>
                  <a:srgbClr val="000000"/>
                </a:solidFill>
                <a:latin typeface="Georgia"/>
                <a:ea typeface="Georgia"/>
                <a:cs typeface="Georgia"/>
                <a:sym typeface="Georgia"/>
              </a:defRPr>
            </a:lvl9pPr>
          </a:lstStyle>
          <a:p>
            <a:endParaRPr/>
          </a:p>
        </p:txBody>
      </p:sp>
      <p:sp>
        <p:nvSpPr>
          <p:cNvPr id="124" name="Shape 124"/>
          <p:cNvSpPr txBox="1">
            <a:spLocks noGrp="1"/>
          </p:cNvSpPr>
          <p:nvPr>
            <p:ph type="sldNum" idx="12"/>
          </p:nvPr>
        </p:nvSpPr>
        <p:spPr>
          <a:xfrm>
            <a:off x="5963190" y="6338557"/>
            <a:ext cx="265620" cy="243841"/>
          </a:xfrm>
          <a:prstGeom prst="rect">
            <a:avLst/>
          </a:prstGeom>
          <a:noFill/>
          <a:ln>
            <a:noFill/>
          </a:ln>
        </p:spPr>
        <p:txBody>
          <a:bodyPr spcFirstLastPara="1" wrap="square" lIns="45700" tIns="45700" rIns="45700" bIns="45700" anchor="ctr" anchorCtr="0">
            <a:noAutofit/>
          </a:bodyPr>
          <a:lstStyle>
            <a:lvl1pPr marL="0" marR="0" lvl="0" indent="0" algn="ctr" rtl="0">
              <a:lnSpc>
                <a:spcPct val="100000"/>
              </a:lnSpc>
              <a:spcBef>
                <a:spcPts val="0"/>
              </a:spcBef>
              <a:spcAft>
                <a:spcPts val="0"/>
              </a:spcAft>
              <a:buClr>
                <a:srgbClr val="000000"/>
              </a:buClr>
              <a:buSzPts val="1000"/>
              <a:buFont typeface="Verdana"/>
              <a:buNone/>
              <a:defRPr sz="1000" b="0" i="0" u="none" strike="noStrike" cap="none">
                <a:solidFill>
                  <a:srgbClr val="000000"/>
                </a:solidFill>
                <a:latin typeface="Verdana"/>
                <a:ea typeface="Verdana"/>
                <a:cs typeface="Verdana"/>
                <a:sym typeface="Verdana"/>
              </a:defRPr>
            </a:lvl1pPr>
            <a:lvl2pPr marL="0" marR="0" lvl="1" indent="0" algn="ctr" rtl="0">
              <a:lnSpc>
                <a:spcPct val="100000"/>
              </a:lnSpc>
              <a:spcBef>
                <a:spcPts val="0"/>
              </a:spcBef>
              <a:spcAft>
                <a:spcPts val="0"/>
              </a:spcAft>
              <a:buClr>
                <a:srgbClr val="000000"/>
              </a:buClr>
              <a:buSzPts val="1000"/>
              <a:buFont typeface="Verdana"/>
              <a:buNone/>
              <a:defRPr sz="1000" b="0" i="0" u="none" strike="noStrike" cap="none">
                <a:solidFill>
                  <a:srgbClr val="000000"/>
                </a:solidFill>
                <a:latin typeface="Verdana"/>
                <a:ea typeface="Verdana"/>
                <a:cs typeface="Verdana"/>
                <a:sym typeface="Verdana"/>
              </a:defRPr>
            </a:lvl2pPr>
            <a:lvl3pPr marL="0" marR="0" lvl="2" indent="0" algn="ctr" rtl="0">
              <a:lnSpc>
                <a:spcPct val="100000"/>
              </a:lnSpc>
              <a:spcBef>
                <a:spcPts val="0"/>
              </a:spcBef>
              <a:spcAft>
                <a:spcPts val="0"/>
              </a:spcAft>
              <a:buClr>
                <a:srgbClr val="000000"/>
              </a:buClr>
              <a:buSzPts val="1000"/>
              <a:buFont typeface="Verdana"/>
              <a:buNone/>
              <a:defRPr sz="1000" b="0" i="0" u="none" strike="noStrike" cap="none">
                <a:solidFill>
                  <a:srgbClr val="000000"/>
                </a:solidFill>
                <a:latin typeface="Verdana"/>
                <a:ea typeface="Verdana"/>
                <a:cs typeface="Verdana"/>
                <a:sym typeface="Verdana"/>
              </a:defRPr>
            </a:lvl3pPr>
            <a:lvl4pPr marL="0" marR="0" lvl="3" indent="0" algn="ctr" rtl="0">
              <a:lnSpc>
                <a:spcPct val="100000"/>
              </a:lnSpc>
              <a:spcBef>
                <a:spcPts val="0"/>
              </a:spcBef>
              <a:spcAft>
                <a:spcPts val="0"/>
              </a:spcAft>
              <a:buClr>
                <a:srgbClr val="000000"/>
              </a:buClr>
              <a:buSzPts val="1000"/>
              <a:buFont typeface="Verdana"/>
              <a:buNone/>
              <a:defRPr sz="1000" b="0" i="0" u="none" strike="noStrike" cap="none">
                <a:solidFill>
                  <a:srgbClr val="000000"/>
                </a:solidFill>
                <a:latin typeface="Verdana"/>
                <a:ea typeface="Verdana"/>
                <a:cs typeface="Verdana"/>
                <a:sym typeface="Verdana"/>
              </a:defRPr>
            </a:lvl4pPr>
            <a:lvl5pPr marL="0" marR="0" lvl="4" indent="0" algn="ctr" rtl="0">
              <a:lnSpc>
                <a:spcPct val="100000"/>
              </a:lnSpc>
              <a:spcBef>
                <a:spcPts val="0"/>
              </a:spcBef>
              <a:spcAft>
                <a:spcPts val="0"/>
              </a:spcAft>
              <a:buClr>
                <a:srgbClr val="000000"/>
              </a:buClr>
              <a:buSzPts val="1000"/>
              <a:buFont typeface="Verdana"/>
              <a:buNone/>
              <a:defRPr sz="1000" b="0" i="0" u="none" strike="noStrike" cap="none">
                <a:solidFill>
                  <a:srgbClr val="000000"/>
                </a:solidFill>
                <a:latin typeface="Verdana"/>
                <a:ea typeface="Verdana"/>
                <a:cs typeface="Verdana"/>
                <a:sym typeface="Verdana"/>
              </a:defRPr>
            </a:lvl5pPr>
            <a:lvl6pPr marL="0" marR="0" lvl="5" indent="0" algn="ctr" rtl="0">
              <a:lnSpc>
                <a:spcPct val="100000"/>
              </a:lnSpc>
              <a:spcBef>
                <a:spcPts val="0"/>
              </a:spcBef>
              <a:spcAft>
                <a:spcPts val="0"/>
              </a:spcAft>
              <a:buClr>
                <a:srgbClr val="000000"/>
              </a:buClr>
              <a:buSzPts val="1000"/>
              <a:buFont typeface="Verdana"/>
              <a:buNone/>
              <a:defRPr sz="1000" b="0" i="0" u="none" strike="noStrike" cap="none">
                <a:solidFill>
                  <a:srgbClr val="000000"/>
                </a:solidFill>
                <a:latin typeface="Verdana"/>
                <a:ea typeface="Verdana"/>
                <a:cs typeface="Verdana"/>
                <a:sym typeface="Verdana"/>
              </a:defRPr>
            </a:lvl6pPr>
            <a:lvl7pPr marL="0" marR="0" lvl="6" indent="0" algn="ctr" rtl="0">
              <a:lnSpc>
                <a:spcPct val="100000"/>
              </a:lnSpc>
              <a:spcBef>
                <a:spcPts val="0"/>
              </a:spcBef>
              <a:spcAft>
                <a:spcPts val="0"/>
              </a:spcAft>
              <a:buClr>
                <a:srgbClr val="000000"/>
              </a:buClr>
              <a:buSzPts val="1000"/>
              <a:buFont typeface="Verdana"/>
              <a:buNone/>
              <a:defRPr sz="1000" b="0" i="0" u="none" strike="noStrike" cap="none">
                <a:solidFill>
                  <a:srgbClr val="000000"/>
                </a:solidFill>
                <a:latin typeface="Verdana"/>
                <a:ea typeface="Verdana"/>
                <a:cs typeface="Verdana"/>
                <a:sym typeface="Verdana"/>
              </a:defRPr>
            </a:lvl7pPr>
            <a:lvl8pPr marL="0" marR="0" lvl="7" indent="0" algn="ctr" rtl="0">
              <a:lnSpc>
                <a:spcPct val="100000"/>
              </a:lnSpc>
              <a:spcBef>
                <a:spcPts val="0"/>
              </a:spcBef>
              <a:spcAft>
                <a:spcPts val="0"/>
              </a:spcAft>
              <a:buClr>
                <a:srgbClr val="000000"/>
              </a:buClr>
              <a:buSzPts val="1000"/>
              <a:buFont typeface="Verdana"/>
              <a:buNone/>
              <a:defRPr sz="1000" b="0" i="0" u="none" strike="noStrike" cap="none">
                <a:solidFill>
                  <a:srgbClr val="000000"/>
                </a:solidFill>
                <a:latin typeface="Verdana"/>
                <a:ea typeface="Verdana"/>
                <a:cs typeface="Verdana"/>
                <a:sym typeface="Verdana"/>
              </a:defRPr>
            </a:lvl8pPr>
            <a:lvl9pPr marL="0" marR="0" lvl="8" indent="0" algn="ctr" rtl="0">
              <a:lnSpc>
                <a:spcPct val="100000"/>
              </a:lnSpc>
              <a:spcBef>
                <a:spcPts val="0"/>
              </a:spcBef>
              <a:spcAft>
                <a:spcPts val="0"/>
              </a:spcAft>
              <a:buClr>
                <a:srgbClr val="000000"/>
              </a:buClr>
              <a:buSzPts val="1000"/>
              <a:buFont typeface="Verdana"/>
              <a:buNone/>
              <a:defRPr sz="1000" b="0" i="0" u="none" strike="noStrike" cap="none">
                <a:solidFill>
                  <a:srgbClr val="000000"/>
                </a:solidFill>
                <a:latin typeface="Verdana"/>
                <a:ea typeface="Verdana"/>
                <a:cs typeface="Verdana"/>
                <a:sym typeface="Verdana"/>
              </a:defRPr>
            </a:lvl9pPr>
          </a:lstStyle>
          <a:p>
            <a:pPr marL="0" lvl="0" indent="0">
              <a:spcBef>
                <a:spcPts val="0"/>
              </a:spcBef>
              <a:spcAft>
                <a:spcPts val="0"/>
              </a:spcAft>
              <a:buNone/>
            </a:pPr>
            <a:fld id="{00000000-1234-1234-1234-123412341234}" type="slidenum">
              <a:rPr lang="en-US"/>
              <a:t>‹#›</a:t>
            </a:fld>
            <a:endParaRPr/>
          </a:p>
        </p:txBody>
      </p:sp>
      <p:grpSp>
        <p:nvGrpSpPr>
          <p:cNvPr id="125" name="Shape 125"/>
          <p:cNvGrpSpPr/>
          <p:nvPr/>
        </p:nvGrpSpPr>
        <p:grpSpPr>
          <a:xfrm>
            <a:off x="-2" y="-2"/>
            <a:ext cx="12192002" cy="397168"/>
            <a:chOff x="-1" y="-1"/>
            <a:chExt cx="12192001" cy="397166"/>
          </a:xfrm>
        </p:grpSpPr>
        <p:sp>
          <p:nvSpPr>
            <p:cNvPr id="126" name="Shape 126"/>
            <p:cNvSpPr/>
            <p:nvPr/>
          </p:nvSpPr>
          <p:spPr>
            <a:xfrm>
              <a:off x="1" y="198582"/>
              <a:ext cx="3082197" cy="198583"/>
            </a:xfrm>
            <a:prstGeom prst="rect">
              <a:avLst/>
            </a:prstGeom>
            <a:solidFill>
              <a:srgbClr val="FFFFAA"/>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Georgia"/>
                <a:buNone/>
              </a:pPr>
              <a:endParaRPr sz="1800" b="0" i="0" u="none" strike="noStrike" cap="none">
                <a:solidFill>
                  <a:srgbClr val="000000"/>
                </a:solidFill>
                <a:latin typeface="Georgia"/>
                <a:ea typeface="Georgia"/>
                <a:cs typeface="Georgia"/>
                <a:sym typeface="Georgia"/>
              </a:endParaRPr>
            </a:p>
          </p:txBody>
        </p:sp>
        <p:sp>
          <p:nvSpPr>
            <p:cNvPr id="127" name="Shape 127"/>
            <p:cNvSpPr/>
            <p:nvPr/>
          </p:nvSpPr>
          <p:spPr>
            <a:xfrm>
              <a:off x="3050818" y="198582"/>
              <a:ext cx="3047061" cy="198583"/>
            </a:xfrm>
            <a:prstGeom prst="rect">
              <a:avLst/>
            </a:prstGeom>
            <a:solidFill>
              <a:srgbClr val="FFEA3D"/>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Georgia"/>
                <a:buNone/>
              </a:pPr>
              <a:endParaRPr sz="1800" b="0" i="0" u="none" strike="noStrike" cap="none">
                <a:solidFill>
                  <a:srgbClr val="000000"/>
                </a:solidFill>
                <a:latin typeface="Georgia"/>
                <a:ea typeface="Georgia"/>
                <a:cs typeface="Georgia"/>
                <a:sym typeface="Georgia"/>
              </a:endParaRPr>
            </a:p>
          </p:txBody>
        </p:sp>
        <p:sp>
          <p:nvSpPr>
            <p:cNvPr id="128" name="Shape 128"/>
            <p:cNvSpPr/>
            <p:nvPr/>
          </p:nvSpPr>
          <p:spPr>
            <a:xfrm>
              <a:off x="6097878" y="198582"/>
              <a:ext cx="3047062" cy="198583"/>
            </a:xfrm>
            <a:prstGeom prst="rect">
              <a:avLst/>
            </a:prstGeom>
            <a:solidFill>
              <a:schemeClr val="accent1"/>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Georgia"/>
                <a:buNone/>
              </a:pPr>
              <a:endParaRPr sz="1800" b="0" i="0" u="none" strike="noStrike" cap="none">
                <a:solidFill>
                  <a:srgbClr val="000000"/>
                </a:solidFill>
                <a:latin typeface="Georgia"/>
                <a:ea typeface="Georgia"/>
                <a:cs typeface="Georgia"/>
                <a:sym typeface="Georgia"/>
              </a:endParaRPr>
            </a:p>
          </p:txBody>
        </p:sp>
        <p:sp>
          <p:nvSpPr>
            <p:cNvPr id="129" name="Shape 129"/>
            <p:cNvSpPr/>
            <p:nvPr/>
          </p:nvSpPr>
          <p:spPr>
            <a:xfrm>
              <a:off x="9144939" y="198582"/>
              <a:ext cx="3047061" cy="198583"/>
            </a:xfrm>
            <a:prstGeom prst="rect">
              <a:avLst/>
            </a:prstGeom>
            <a:solidFill>
              <a:srgbClr val="E4B429"/>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Georgia"/>
                <a:buNone/>
              </a:pPr>
              <a:endParaRPr sz="1800" b="0" i="0" u="none" strike="noStrike" cap="none">
                <a:solidFill>
                  <a:srgbClr val="000000"/>
                </a:solidFill>
                <a:latin typeface="Georgia"/>
                <a:ea typeface="Georgia"/>
                <a:cs typeface="Georgia"/>
                <a:sym typeface="Georgia"/>
              </a:endParaRPr>
            </a:p>
          </p:txBody>
        </p:sp>
        <p:sp>
          <p:nvSpPr>
            <p:cNvPr id="130" name="Shape 130"/>
            <p:cNvSpPr/>
            <p:nvPr/>
          </p:nvSpPr>
          <p:spPr>
            <a:xfrm>
              <a:off x="-1" y="-1"/>
              <a:ext cx="12192000" cy="198584"/>
            </a:xfrm>
            <a:prstGeom prst="rect">
              <a:avLst/>
            </a:prstGeom>
            <a:solidFill>
              <a:srgbClr val="000000"/>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Georgia"/>
                <a:buNone/>
              </a:pPr>
              <a:endParaRPr sz="1800" b="0" i="0" u="none" strike="noStrike" cap="none">
                <a:solidFill>
                  <a:srgbClr val="000000"/>
                </a:solidFill>
                <a:latin typeface="Georgia"/>
                <a:ea typeface="Georgia"/>
                <a:cs typeface="Georgia"/>
                <a:sym typeface="Georgia"/>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131"/>
        <p:cNvGrpSpPr/>
        <p:nvPr/>
      </p:nvGrpSpPr>
      <p:grpSpPr>
        <a:xfrm>
          <a:off x="0" y="0"/>
          <a:ext cx="0" cy="0"/>
          <a:chOff x="0" y="0"/>
          <a:chExt cx="0" cy="0"/>
        </a:xfrm>
      </p:grpSpPr>
      <p:sp>
        <p:nvSpPr>
          <p:cNvPr id="132" name="Shape 132"/>
          <p:cNvSpPr txBox="1">
            <a:spLocks noGrp="1"/>
          </p:cNvSpPr>
          <p:nvPr>
            <p:ph type="sldNum" idx="12"/>
          </p:nvPr>
        </p:nvSpPr>
        <p:spPr>
          <a:xfrm>
            <a:off x="5963190" y="6338557"/>
            <a:ext cx="265620" cy="243841"/>
          </a:xfrm>
          <a:prstGeom prst="rect">
            <a:avLst/>
          </a:prstGeom>
          <a:noFill/>
          <a:ln>
            <a:noFill/>
          </a:ln>
        </p:spPr>
        <p:txBody>
          <a:bodyPr spcFirstLastPara="1" wrap="square" lIns="45700" tIns="45700" rIns="45700" bIns="45700" anchor="ctr" anchorCtr="0">
            <a:noAutofit/>
          </a:bodyPr>
          <a:lstStyle>
            <a:lvl1pPr marL="0" marR="0" lvl="0" indent="0" algn="ctr" rtl="0">
              <a:lnSpc>
                <a:spcPct val="100000"/>
              </a:lnSpc>
              <a:spcBef>
                <a:spcPts val="0"/>
              </a:spcBef>
              <a:spcAft>
                <a:spcPts val="0"/>
              </a:spcAft>
              <a:buClr>
                <a:srgbClr val="000000"/>
              </a:buClr>
              <a:buSzPts val="1000"/>
              <a:buFont typeface="Verdana"/>
              <a:buNone/>
              <a:defRPr sz="1000" b="0" i="0" u="none" strike="noStrike" cap="none">
                <a:solidFill>
                  <a:srgbClr val="000000"/>
                </a:solidFill>
                <a:latin typeface="Verdana"/>
                <a:ea typeface="Verdana"/>
                <a:cs typeface="Verdana"/>
                <a:sym typeface="Verdana"/>
              </a:defRPr>
            </a:lvl1pPr>
            <a:lvl2pPr marL="0" marR="0" lvl="1" indent="0" algn="ctr" rtl="0">
              <a:lnSpc>
                <a:spcPct val="100000"/>
              </a:lnSpc>
              <a:spcBef>
                <a:spcPts val="0"/>
              </a:spcBef>
              <a:spcAft>
                <a:spcPts val="0"/>
              </a:spcAft>
              <a:buClr>
                <a:srgbClr val="000000"/>
              </a:buClr>
              <a:buSzPts val="1000"/>
              <a:buFont typeface="Verdana"/>
              <a:buNone/>
              <a:defRPr sz="1000" b="0" i="0" u="none" strike="noStrike" cap="none">
                <a:solidFill>
                  <a:srgbClr val="000000"/>
                </a:solidFill>
                <a:latin typeface="Verdana"/>
                <a:ea typeface="Verdana"/>
                <a:cs typeface="Verdana"/>
                <a:sym typeface="Verdana"/>
              </a:defRPr>
            </a:lvl2pPr>
            <a:lvl3pPr marL="0" marR="0" lvl="2" indent="0" algn="ctr" rtl="0">
              <a:lnSpc>
                <a:spcPct val="100000"/>
              </a:lnSpc>
              <a:spcBef>
                <a:spcPts val="0"/>
              </a:spcBef>
              <a:spcAft>
                <a:spcPts val="0"/>
              </a:spcAft>
              <a:buClr>
                <a:srgbClr val="000000"/>
              </a:buClr>
              <a:buSzPts val="1000"/>
              <a:buFont typeface="Verdana"/>
              <a:buNone/>
              <a:defRPr sz="1000" b="0" i="0" u="none" strike="noStrike" cap="none">
                <a:solidFill>
                  <a:srgbClr val="000000"/>
                </a:solidFill>
                <a:latin typeface="Verdana"/>
                <a:ea typeface="Verdana"/>
                <a:cs typeface="Verdana"/>
                <a:sym typeface="Verdana"/>
              </a:defRPr>
            </a:lvl3pPr>
            <a:lvl4pPr marL="0" marR="0" lvl="3" indent="0" algn="ctr" rtl="0">
              <a:lnSpc>
                <a:spcPct val="100000"/>
              </a:lnSpc>
              <a:spcBef>
                <a:spcPts val="0"/>
              </a:spcBef>
              <a:spcAft>
                <a:spcPts val="0"/>
              </a:spcAft>
              <a:buClr>
                <a:srgbClr val="000000"/>
              </a:buClr>
              <a:buSzPts val="1000"/>
              <a:buFont typeface="Verdana"/>
              <a:buNone/>
              <a:defRPr sz="1000" b="0" i="0" u="none" strike="noStrike" cap="none">
                <a:solidFill>
                  <a:srgbClr val="000000"/>
                </a:solidFill>
                <a:latin typeface="Verdana"/>
                <a:ea typeface="Verdana"/>
                <a:cs typeface="Verdana"/>
                <a:sym typeface="Verdana"/>
              </a:defRPr>
            </a:lvl4pPr>
            <a:lvl5pPr marL="0" marR="0" lvl="4" indent="0" algn="ctr" rtl="0">
              <a:lnSpc>
                <a:spcPct val="100000"/>
              </a:lnSpc>
              <a:spcBef>
                <a:spcPts val="0"/>
              </a:spcBef>
              <a:spcAft>
                <a:spcPts val="0"/>
              </a:spcAft>
              <a:buClr>
                <a:srgbClr val="000000"/>
              </a:buClr>
              <a:buSzPts val="1000"/>
              <a:buFont typeface="Verdana"/>
              <a:buNone/>
              <a:defRPr sz="1000" b="0" i="0" u="none" strike="noStrike" cap="none">
                <a:solidFill>
                  <a:srgbClr val="000000"/>
                </a:solidFill>
                <a:latin typeface="Verdana"/>
                <a:ea typeface="Verdana"/>
                <a:cs typeface="Verdana"/>
                <a:sym typeface="Verdana"/>
              </a:defRPr>
            </a:lvl5pPr>
            <a:lvl6pPr marL="0" marR="0" lvl="5" indent="0" algn="ctr" rtl="0">
              <a:lnSpc>
                <a:spcPct val="100000"/>
              </a:lnSpc>
              <a:spcBef>
                <a:spcPts val="0"/>
              </a:spcBef>
              <a:spcAft>
                <a:spcPts val="0"/>
              </a:spcAft>
              <a:buClr>
                <a:srgbClr val="000000"/>
              </a:buClr>
              <a:buSzPts val="1000"/>
              <a:buFont typeface="Verdana"/>
              <a:buNone/>
              <a:defRPr sz="1000" b="0" i="0" u="none" strike="noStrike" cap="none">
                <a:solidFill>
                  <a:srgbClr val="000000"/>
                </a:solidFill>
                <a:latin typeface="Verdana"/>
                <a:ea typeface="Verdana"/>
                <a:cs typeface="Verdana"/>
                <a:sym typeface="Verdana"/>
              </a:defRPr>
            </a:lvl6pPr>
            <a:lvl7pPr marL="0" marR="0" lvl="6" indent="0" algn="ctr" rtl="0">
              <a:lnSpc>
                <a:spcPct val="100000"/>
              </a:lnSpc>
              <a:spcBef>
                <a:spcPts val="0"/>
              </a:spcBef>
              <a:spcAft>
                <a:spcPts val="0"/>
              </a:spcAft>
              <a:buClr>
                <a:srgbClr val="000000"/>
              </a:buClr>
              <a:buSzPts val="1000"/>
              <a:buFont typeface="Verdana"/>
              <a:buNone/>
              <a:defRPr sz="1000" b="0" i="0" u="none" strike="noStrike" cap="none">
                <a:solidFill>
                  <a:srgbClr val="000000"/>
                </a:solidFill>
                <a:latin typeface="Verdana"/>
                <a:ea typeface="Verdana"/>
                <a:cs typeface="Verdana"/>
                <a:sym typeface="Verdana"/>
              </a:defRPr>
            </a:lvl7pPr>
            <a:lvl8pPr marL="0" marR="0" lvl="7" indent="0" algn="ctr" rtl="0">
              <a:lnSpc>
                <a:spcPct val="100000"/>
              </a:lnSpc>
              <a:spcBef>
                <a:spcPts val="0"/>
              </a:spcBef>
              <a:spcAft>
                <a:spcPts val="0"/>
              </a:spcAft>
              <a:buClr>
                <a:srgbClr val="000000"/>
              </a:buClr>
              <a:buSzPts val="1000"/>
              <a:buFont typeface="Verdana"/>
              <a:buNone/>
              <a:defRPr sz="1000" b="0" i="0" u="none" strike="noStrike" cap="none">
                <a:solidFill>
                  <a:srgbClr val="000000"/>
                </a:solidFill>
                <a:latin typeface="Verdana"/>
                <a:ea typeface="Verdana"/>
                <a:cs typeface="Verdana"/>
                <a:sym typeface="Verdana"/>
              </a:defRPr>
            </a:lvl8pPr>
            <a:lvl9pPr marL="0" marR="0" lvl="8" indent="0" algn="ctr" rtl="0">
              <a:lnSpc>
                <a:spcPct val="100000"/>
              </a:lnSpc>
              <a:spcBef>
                <a:spcPts val="0"/>
              </a:spcBef>
              <a:spcAft>
                <a:spcPts val="0"/>
              </a:spcAft>
              <a:buClr>
                <a:srgbClr val="000000"/>
              </a:buClr>
              <a:buSzPts val="1000"/>
              <a:buFont typeface="Verdana"/>
              <a:buNone/>
              <a:defRPr sz="1000" b="0" i="0" u="none" strike="noStrike" cap="none">
                <a:solidFill>
                  <a:srgbClr val="000000"/>
                </a:solidFill>
                <a:latin typeface="Verdana"/>
                <a:ea typeface="Verdana"/>
                <a:cs typeface="Verdana"/>
                <a:sym typeface="Verdana"/>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matchingName="Blank_NoBkgrd">
  <p:cSld name="Blank_NoBkgrd">
    <p:spTree>
      <p:nvGrpSpPr>
        <p:cNvPr id="1" name="Shape 133"/>
        <p:cNvGrpSpPr/>
        <p:nvPr/>
      </p:nvGrpSpPr>
      <p:grpSpPr>
        <a:xfrm>
          <a:off x="0" y="0"/>
          <a:ext cx="0" cy="0"/>
          <a:chOff x="0" y="0"/>
          <a:chExt cx="0" cy="0"/>
        </a:xfrm>
      </p:grpSpPr>
      <p:sp>
        <p:nvSpPr>
          <p:cNvPr id="134" name="Shape 134"/>
          <p:cNvSpPr txBox="1">
            <a:spLocks noGrp="1"/>
          </p:cNvSpPr>
          <p:nvPr>
            <p:ph type="sldNum" idx="12"/>
          </p:nvPr>
        </p:nvSpPr>
        <p:spPr>
          <a:xfrm>
            <a:off x="5963190" y="6338557"/>
            <a:ext cx="265620" cy="243841"/>
          </a:xfrm>
          <a:prstGeom prst="rect">
            <a:avLst/>
          </a:prstGeom>
          <a:noFill/>
          <a:ln>
            <a:noFill/>
          </a:ln>
        </p:spPr>
        <p:txBody>
          <a:bodyPr spcFirstLastPara="1" wrap="square" lIns="45700" tIns="45700" rIns="45700" bIns="45700" anchor="ctr" anchorCtr="0">
            <a:noAutofit/>
          </a:bodyPr>
          <a:lstStyle>
            <a:lvl1pPr marL="0" marR="0" lvl="0" indent="0" algn="ctr" rtl="0">
              <a:lnSpc>
                <a:spcPct val="100000"/>
              </a:lnSpc>
              <a:spcBef>
                <a:spcPts val="0"/>
              </a:spcBef>
              <a:spcAft>
                <a:spcPts val="0"/>
              </a:spcAft>
              <a:buClr>
                <a:srgbClr val="000000"/>
              </a:buClr>
              <a:buSzPts val="1000"/>
              <a:buFont typeface="Verdana"/>
              <a:buNone/>
              <a:defRPr sz="1000" b="0" i="0" u="none" strike="noStrike" cap="none">
                <a:solidFill>
                  <a:srgbClr val="000000"/>
                </a:solidFill>
                <a:latin typeface="Verdana"/>
                <a:ea typeface="Verdana"/>
                <a:cs typeface="Verdana"/>
                <a:sym typeface="Verdana"/>
              </a:defRPr>
            </a:lvl1pPr>
            <a:lvl2pPr marL="0" marR="0" lvl="1" indent="0" algn="ctr" rtl="0">
              <a:lnSpc>
                <a:spcPct val="100000"/>
              </a:lnSpc>
              <a:spcBef>
                <a:spcPts val="0"/>
              </a:spcBef>
              <a:spcAft>
                <a:spcPts val="0"/>
              </a:spcAft>
              <a:buClr>
                <a:srgbClr val="000000"/>
              </a:buClr>
              <a:buSzPts val="1000"/>
              <a:buFont typeface="Verdana"/>
              <a:buNone/>
              <a:defRPr sz="1000" b="0" i="0" u="none" strike="noStrike" cap="none">
                <a:solidFill>
                  <a:srgbClr val="000000"/>
                </a:solidFill>
                <a:latin typeface="Verdana"/>
                <a:ea typeface="Verdana"/>
                <a:cs typeface="Verdana"/>
                <a:sym typeface="Verdana"/>
              </a:defRPr>
            </a:lvl2pPr>
            <a:lvl3pPr marL="0" marR="0" lvl="2" indent="0" algn="ctr" rtl="0">
              <a:lnSpc>
                <a:spcPct val="100000"/>
              </a:lnSpc>
              <a:spcBef>
                <a:spcPts val="0"/>
              </a:spcBef>
              <a:spcAft>
                <a:spcPts val="0"/>
              </a:spcAft>
              <a:buClr>
                <a:srgbClr val="000000"/>
              </a:buClr>
              <a:buSzPts val="1000"/>
              <a:buFont typeface="Verdana"/>
              <a:buNone/>
              <a:defRPr sz="1000" b="0" i="0" u="none" strike="noStrike" cap="none">
                <a:solidFill>
                  <a:srgbClr val="000000"/>
                </a:solidFill>
                <a:latin typeface="Verdana"/>
                <a:ea typeface="Verdana"/>
                <a:cs typeface="Verdana"/>
                <a:sym typeface="Verdana"/>
              </a:defRPr>
            </a:lvl3pPr>
            <a:lvl4pPr marL="0" marR="0" lvl="3" indent="0" algn="ctr" rtl="0">
              <a:lnSpc>
                <a:spcPct val="100000"/>
              </a:lnSpc>
              <a:spcBef>
                <a:spcPts val="0"/>
              </a:spcBef>
              <a:spcAft>
                <a:spcPts val="0"/>
              </a:spcAft>
              <a:buClr>
                <a:srgbClr val="000000"/>
              </a:buClr>
              <a:buSzPts val="1000"/>
              <a:buFont typeface="Verdana"/>
              <a:buNone/>
              <a:defRPr sz="1000" b="0" i="0" u="none" strike="noStrike" cap="none">
                <a:solidFill>
                  <a:srgbClr val="000000"/>
                </a:solidFill>
                <a:latin typeface="Verdana"/>
                <a:ea typeface="Verdana"/>
                <a:cs typeface="Verdana"/>
                <a:sym typeface="Verdana"/>
              </a:defRPr>
            </a:lvl4pPr>
            <a:lvl5pPr marL="0" marR="0" lvl="4" indent="0" algn="ctr" rtl="0">
              <a:lnSpc>
                <a:spcPct val="100000"/>
              </a:lnSpc>
              <a:spcBef>
                <a:spcPts val="0"/>
              </a:spcBef>
              <a:spcAft>
                <a:spcPts val="0"/>
              </a:spcAft>
              <a:buClr>
                <a:srgbClr val="000000"/>
              </a:buClr>
              <a:buSzPts val="1000"/>
              <a:buFont typeface="Verdana"/>
              <a:buNone/>
              <a:defRPr sz="1000" b="0" i="0" u="none" strike="noStrike" cap="none">
                <a:solidFill>
                  <a:srgbClr val="000000"/>
                </a:solidFill>
                <a:latin typeface="Verdana"/>
                <a:ea typeface="Verdana"/>
                <a:cs typeface="Verdana"/>
                <a:sym typeface="Verdana"/>
              </a:defRPr>
            </a:lvl5pPr>
            <a:lvl6pPr marL="0" marR="0" lvl="5" indent="0" algn="ctr" rtl="0">
              <a:lnSpc>
                <a:spcPct val="100000"/>
              </a:lnSpc>
              <a:spcBef>
                <a:spcPts val="0"/>
              </a:spcBef>
              <a:spcAft>
                <a:spcPts val="0"/>
              </a:spcAft>
              <a:buClr>
                <a:srgbClr val="000000"/>
              </a:buClr>
              <a:buSzPts val="1000"/>
              <a:buFont typeface="Verdana"/>
              <a:buNone/>
              <a:defRPr sz="1000" b="0" i="0" u="none" strike="noStrike" cap="none">
                <a:solidFill>
                  <a:srgbClr val="000000"/>
                </a:solidFill>
                <a:latin typeface="Verdana"/>
                <a:ea typeface="Verdana"/>
                <a:cs typeface="Verdana"/>
                <a:sym typeface="Verdana"/>
              </a:defRPr>
            </a:lvl6pPr>
            <a:lvl7pPr marL="0" marR="0" lvl="6" indent="0" algn="ctr" rtl="0">
              <a:lnSpc>
                <a:spcPct val="100000"/>
              </a:lnSpc>
              <a:spcBef>
                <a:spcPts val="0"/>
              </a:spcBef>
              <a:spcAft>
                <a:spcPts val="0"/>
              </a:spcAft>
              <a:buClr>
                <a:srgbClr val="000000"/>
              </a:buClr>
              <a:buSzPts val="1000"/>
              <a:buFont typeface="Verdana"/>
              <a:buNone/>
              <a:defRPr sz="1000" b="0" i="0" u="none" strike="noStrike" cap="none">
                <a:solidFill>
                  <a:srgbClr val="000000"/>
                </a:solidFill>
                <a:latin typeface="Verdana"/>
                <a:ea typeface="Verdana"/>
                <a:cs typeface="Verdana"/>
                <a:sym typeface="Verdana"/>
              </a:defRPr>
            </a:lvl7pPr>
            <a:lvl8pPr marL="0" marR="0" lvl="7" indent="0" algn="ctr" rtl="0">
              <a:lnSpc>
                <a:spcPct val="100000"/>
              </a:lnSpc>
              <a:spcBef>
                <a:spcPts val="0"/>
              </a:spcBef>
              <a:spcAft>
                <a:spcPts val="0"/>
              </a:spcAft>
              <a:buClr>
                <a:srgbClr val="000000"/>
              </a:buClr>
              <a:buSzPts val="1000"/>
              <a:buFont typeface="Verdana"/>
              <a:buNone/>
              <a:defRPr sz="1000" b="0" i="0" u="none" strike="noStrike" cap="none">
                <a:solidFill>
                  <a:srgbClr val="000000"/>
                </a:solidFill>
                <a:latin typeface="Verdana"/>
                <a:ea typeface="Verdana"/>
                <a:cs typeface="Verdana"/>
                <a:sym typeface="Verdana"/>
              </a:defRPr>
            </a:lvl8pPr>
            <a:lvl9pPr marL="0" marR="0" lvl="8" indent="0" algn="ctr" rtl="0">
              <a:lnSpc>
                <a:spcPct val="100000"/>
              </a:lnSpc>
              <a:spcBef>
                <a:spcPts val="0"/>
              </a:spcBef>
              <a:spcAft>
                <a:spcPts val="0"/>
              </a:spcAft>
              <a:buClr>
                <a:srgbClr val="000000"/>
              </a:buClr>
              <a:buSzPts val="1000"/>
              <a:buFont typeface="Verdana"/>
              <a:buNone/>
              <a:defRPr sz="1000" b="0" i="0" u="none" strike="noStrike" cap="none">
                <a:solidFill>
                  <a:srgbClr val="000000"/>
                </a:solidFill>
                <a:latin typeface="Verdana"/>
                <a:ea typeface="Verdana"/>
                <a:cs typeface="Verdana"/>
                <a:sym typeface="Verdana"/>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matchingName="Context or Quote">
  <p:cSld name="Context or Quote">
    <p:bg>
      <p:bgPr>
        <a:solidFill>
          <a:srgbClr val="D6D6D6"/>
        </a:solidFill>
        <a:effectLst/>
      </p:bgPr>
    </p:bg>
    <p:spTree>
      <p:nvGrpSpPr>
        <p:cNvPr id="1" name="Shape 135"/>
        <p:cNvGrpSpPr/>
        <p:nvPr/>
      </p:nvGrpSpPr>
      <p:grpSpPr>
        <a:xfrm>
          <a:off x="0" y="0"/>
          <a:ext cx="0" cy="0"/>
          <a:chOff x="0" y="0"/>
          <a:chExt cx="0" cy="0"/>
        </a:xfrm>
      </p:grpSpPr>
      <p:sp>
        <p:nvSpPr>
          <p:cNvPr id="136" name="Shape 136"/>
          <p:cNvSpPr txBox="1">
            <a:spLocks noGrp="1"/>
          </p:cNvSpPr>
          <p:nvPr>
            <p:ph type="title"/>
          </p:nvPr>
        </p:nvSpPr>
        <p:spPr>
          <a:xfrm>
            <a:off x="3930070" y="1237675"/>
            <a:ext cx="4331856" cy="910203"/>
          </a:xfrm>
          <a:prstGeom prst="rect">
            <a:avLst/>
          </a:prstGeom>
          <a:noFill/>
          <a:ln>
            <a:noFill/>
          </a:ln>
        </p:spPr>
        <p:txBody>
          <a:bodyPr spcFirstLastPara="1" wrap="square" lIns="91425" tIns="91425" rIns="91425" bIns="91425" anchor="b" anchorCtr="0"/>
          <a:lstStyle>
            <a:lvl1pPr marR="0" lvl="0" algn="ctr" rtl="0">
              <a:lnSpc>
                <a:spcPct val="85000"/>
              </a:lnSpc>
              <a:spcBef>
                <a:spcPts val="0"/>
              </a:spcBef>
              <a:spcAft>
                <a:spcPts val="0"/>
              </a:spcAft>
              <a:buClr>
                <a:srgbClr val="000000"/>
              </a:buClr>
              <a:buSzPts val="2800"/>
              <a:buFont typeface="Impact"/>
              <a:buNone/>
              <a:defRPr sz="2800" b="0" i="0" u="none" strike="noStrike" cap="none">
                <a:solidFill>
                  <a:srgbClr val="000000"/>
                </a:solidFill>
                <a:latin typeface="Impact"/>
                <a:ea typeface="Impact"/>
                <a:cs typeface="Impact"/>
                <a:sym typeface="Impact"/>
              </a:defRPr>
            </a:lvl1pPr>
            <a:lvl2pPr marR="0" lvl="1" algn="l" rtl="0">
              <a:lnSpc>
                <a:spcPct val="85000"/>
              </a:lnSpc>
              <a:spcBef>
                <a:spcPts val="0"/>
              </a:spcBef>
              <a:spcAft>
                <a:spcPts val="0"/>
              </a:spcAft>
              <a:buClr>
                <a:srgbClr val="000000"/>
              </a:buClr>
              <a:buSzPts val="3600"/>
              <a:buFont typeface="Impact"/>
              <a:buNone/>
              <a:defRPr sz="3600" b="0" i="0" u="none" strike="noStrike" cap="none">
                <a:solidFill>
                  <a:srgbClr val="000000"/>
                </a:solidFill>
                <a:latin typeface="Impact"/>
                <a:ea typeface="Impact"/>
                <a:cs typeface="Impact"/>
                <a:sym typeface="Impact"/>
              </a:defRPr>
            </a:lvl2pPr>
            <a:lvl3pPr marR="0" lvl="2" algn="l" rtl="0">
              <a:lnSpc>
                <a:spcPct val="85000"/>
              </a:lnSpc>
              <a:spcBef>
                <a:spcPts val="0"/>
              </a:spcBef>
              <a:spcAft>
                <a:spcPts val="0"/>
              </a:spcAft>
              <a:buClr>
                <a:srgbClr val="000000"/>
              </a:buClr>
              <a:buSzPts val="3600"/>
              <a:buFont typeface="Impact"/>
              <a:buNone/>
              <a:defRPr sz="3600" b="0" i="0" u="none" strike="noStrike" cap="none">
                <a:solidFill>
                  <a:srgbClr val="000000"/>
                </a:solidFill>
                <a:latin typeface="Impact"/>
                <a:ea typeface="Impact"/>
                <a:cs typeface="Impact"/>
                <a:sym typeface="Impact"/>
              </a:defRPr>
            </a:lvl3pPr>
            <a:lvl4pPr marR="0" lvl="3" algn="l" rtl="0">
              <a:lnSpc>
                <a:spcPct val="85000"/>
              </a:lnSpc>
              <a:spcBef>
                <a:spcPts val="0"/>
              </a:spcBef>
              <a:spcAft>
                <a:spcPts val="0"/>
              </a:spcAft>
              <a:buClr>
                <a:srgbClr val="000000"/>
              </a:buClr>
              <a:buSzPts val="3600"/>
              <a:buFont typeface="Impact"/>
              <a:buNone/>
              <a:defRPr sz="3600" b="0" i="0" u="none" strike="noStrike" cap="none">
                <a:solidFill>
                  <a:srgbClr val="000000"/>
                </a:solidFill>
                <a:latin typeface="Impact"/>
                <a:ea typeface="Impact"/>
                <a:cs typeface="Impact"/>
                <a:sym typeface="Impact"/>
              </a:defRPr>
            </a:lvl4pPr>
            <a:lvl5pPr marR="0" lvl="4" algn="l" rtl="0">
              <a:lnSpc>
                <a:spcPct val="85000"/>
              </a:lnSpc>
              <a:spcBef>
                <a:spcPts val="0"/>
              </a:spcBef>
              <a:spcAft>
                <a:spcPts val="0"/>
              </a:spcAft>
              <a:buClr>
                <a:srgbClr val="000000"/>
              </a:buClr>
              <a:buSzPts val="3600"/>
              <a:buFont typeface="Impact"/>
              <a:buNone/>
              <a:defRPr sz="3600" b="0" i="0" u="none" strike="noStrike" cap="none">
                <a:solidFill>
                  <a:srgbClr val="000000"/>
                </a:solidFill>
                <a:latin typeface="Impact"/>
                <a:ea typeface="Impact"/>
                <a:cs typeface="Impact"/>
                <a:sym typeface="Impact"/>
              </a:defRPr>
            </a:lvl5pPr>
            <a:lvl6pPr marR="0" lvl="5" algn="l" rtl="0">
              <a:lnSpc>
                <a:spcPct val="85000"/>
              </a:lnSpc>
              <a:spcBef>
                <a:spcPts val="0"/>
              </a:spcBef>
              <a:spcAft>
                <a:spcPts val="0"/>
              </a:spcAft>
              <a:buClr>
                <a:srgbClr val="000000"/>
              </a:buClr>
              <a:buSzPts val="3600"/>
              <a:buFont typeface="Impact"/>
              <a:buNone/>
              <a:defRPr sz="3600" b="0" i="0" u="none" strike="noStrike" cap="none">
                <a:solidFill>
                  <a:srgbClr val="000000"/>
                </a:solidFill>
                <a:latin typeface="Impact"/>
                <a:ea typeface="Impact"/>
                <a:cs typeface="Impact"/>
                <a:sym typeface="Impact"/>
              </a:defRPr>
            </a:lvl6pPr>
            <a:lvl7pPr marR="0" lvl="6" algn="l" rtl="0">
              <a:lnSpc>
                <a:spcPct val="85000"/>
              </a:lnSpc>
              <a:spcBef>
                <a:spcPts val="0"/>
              </a:spcBef>
              <a:spcAft>
                <a:spcPts val="0"/>
              </a:spcAft>
              <a:buClr>
                <a:srgbClr val="000000"/>
              </a:buClr>
              <a:buSzPts val="3600"/>
              <a:buFont typeface="Impact"/>
              <a:buNone/>
              <a:defRPr sz="3600" b="0" i="0" u="none" strike="noStrike" cap="none">
                <a:solidFill>
                  <a:srgbClr val="000000"/>
                </a:solidFill>
                <a:latin typeface="Impact"/>
                <a:ea typeface="Impact"/>
                <a:cs typeface="Impact"/>
                <a:sym typeface="Impact"/>
              </a:defRPr>
            </a:lvl7pPr>
            <a:lvl8pPr marR="0" lvl="7" algn="l" rtl="0">
              <a:lnSpc>
                <a:spcPct val="85000"/>
              </a:lnSpc>
              <a:spcBef>
                <a:spcPts val="0"/>
              </a:spcBef>
              <a:spcAft>
                <a:spcPts val="0"/>
              </a:spcAft>
              <a:buClr>
                <a:srgbClr val="000000"/>
              </a:buClr>
              <a:buSzPts val="3600"/>
              <a:buFont typeface="Impact"/>
              <a:buNone/>
              <a:defRPr sz="3600" b="0" i="0" u="none" strike="noStrike" cap="none">
                <a:solidFill>
                  <a:srgbClr val="000000"/>
                </a:solidFill>
                <a:latin typeface="Impact"/>
                <a:ea typeface="Impact"/>
                <a:cs typeface="Impact"/>
                <a:sym typeface="Impact"/>
              </a:defRPr>
            </a:lvl8pPr>
            <a:lvl9pPr marR="0" lvl="8" algn="l" rtl="0">
              <a:lnSpc>
                <a:spcPct val="85000"/>
              </a:lnSpc>
              <a:spcBef>
                <a:spcPts val="0"/>
              </a:spcBef>
              <a:spcAft>
                <a:spcPts val="0"/>
              </a:spcAft>
              <a:buClr>
                <a:srgbClr val="000000"/>
              </a:buClr>
              <a:buSzPts val="3600"/>
              <a:buFont typeface="Impact"/>
              <a:buNone/>
              <a:defRPr sz="3600" b="0" i="0" u="none" strike="noStrike" cap="none">
                <a:solidFill>
                  <a:srgbClr val="000000"/>
                </a:solidFill>
                <a:latin typeface="Impact"/>
                <a:ea typeface="Impact"/>
                <a:cs typeface="Impact"/>
                <a:sym typeface="Impact"/>
              </a:defRPr>
            </a:lvl9pPr>
          </a:lstStyle>
          <a:p>
            <a:endParaRPr/>
          </a:p>
        </p:txBody>
      </p:sp>
      <p:sp>
        <p:nvSpPr>
          <p:cNvPr id="137" name="Shape 137"/>
          <p:cNvSpPr txBox="1">
            <a:spLocks noGrp="1"/>
          </p:cNvSpPr>
          <p:nvPr>
            <p:ph type="sldNum" idx="12"/>
          </p:nvPr>
        </p:nvSpPr>
        <p:spPr>
          <a:xfrm>
            <a:off x="5963190" y="6338557"/>
            <a:ext cx="265620" cy="243841"/>
          </a:xfrm>
          <a:prstGeom prst="rect">
            <a:avLst/>
          </a:prstGeom>
          <a:noFill/>
          <a:ln>
            <a:noFill/>
          </a:ln>
        </p:spPr>
        <p:txBody>
          <a:bodyPr spcFirstLastPara="1" wrap="square" lIns="45700" tIns="45700" rIns="45700" bIns="45700" anchor="ctr" anchorCtr="0">
            <a:noAutofit/>
          </a:bodyPr>
          <a:lstStyle>
            <a:lvl1pPr marL="0" marR="0" lvl="0" indent="0" algn="ctr" rtl="0">
              <a:lnSpc>
                <a:spcPct val="100000"/>
              </a:lnSpc>
              <a:spcBef>
                <a:spcPts val="0"/>
              </a:spcBef>
              <a:spcAft>
                <a:spcPts val="0"/>
              </a:spcAft>
              <a:buClr>
                <a:srgbClr val="000000"/>
              </a:buClr>
              <a:buSzPts val="1000"/>
              <a:buFont typeface="Verdana"/>
              <a:buNone/>
              <a:defRPr sz="1000" b="0" i="0" u="none" strike="noStrike" cap="none">
                <a:solidFill>
                  <a:srgbClr val="000000"/>
                </a:solidFill>
                <a:latin typeface="Verdana"/>
                <a:ea typeface="Verdana"/>
                <a:cs typeface="Verdana"/>
                <a:sym typeface="Verdana"/>
              </a:defRPr>
            </a:lvl1pPr>
            <a:lvl2pPr marL="0" marR="0" lvl="1" indent="0" algn="ctr" rtl="0">
              <a:lnSpc>
                <a:spcPct val="100000"/>
              </a:lnSpc>
              <a:spcBef>
                <a:spcPts val="0"/>
              </a:spcBef>
              <a:spcAft>
                <a:spcPts val="0"/>
              </a:spcAft>
              <a:buClr>
                <a:srgbClr val="000000"/>
              </a:buClr>
              <a:buSzPts val="1000"/>
              <a:buFont typeface="Verdana"/>
              <a:buNone/>
              <a:defRPr sz="1000" b="0" i="0" u="none" strike="noStrike" cap="none">
                <a:solidFill>
                  <a:srgbClr val="000000"/>
                </a:solidFill>
                <a:latin typeface="Verdana"/>
                <a:ea typeface="Verdana"/>
                <a:cs typeface="Verdana"/>
                <a:sym typeface="Verdana"/>
              </a:defRPr>
            </a:lvl2pPr>
            <a:lvl3pPr marL="0" marR="0" lvl="2" indent="0" algn="ctr" rtl="0">
              <a:lnSpc>
                <a:spcPct val="100000"/>
              </a:lnSpc>
              <a:spcBef>
                <a:spcPts val="0"/>
              </a:spcBef>
              <a:spcAft>
                <a:spcPts val="0"/>
              </a:spcAft>
              <a:buClr>
                <a:srgbClr val="000000"/>
              </a:buClr>
              <a:buSzPts val="1000"/>
              <a:buFont typeface="Verdana"/>
              <a:buNone/>
              <a:defRPr sz="1000" b="0" i="0" u="none" strike="noStrike" cap="none">
                <a:solidFill>
                  <a:srgbClr val="000000"/>
                </a:solidFill>
                <a:latin typeface="Verdana"/>
                <a:ea typeface="Verdana"/>
                <a:cs typeface="Verdana"/>
                <a:sym typeface="Verdana"/>
              </a:defRPr>
            </a:lvl3pPr>
            <a:lvl4pPr marL="0" marR="0" lvl="3" indent="0" algn="ctr" rtl="0">
              <a:lnSpc>
                <a:spcPct val="100000"/>
              </a:lnSpc>
              <a:spcBef>
                <a:spcPts val="0"/>
              </a:spcBef>
              <a:spcAft>
                <a:spcPts val="0"/>
              </a:spcAft>
              <a:buClr>
                <a:srgbClr val="000000"/>
              </a:buClr>
              <a:buSzPts val="1000"/>
              <a:buFont typeface="Verdana"/>
              <a:buNone/>
              <a:defRPr sz="1000" b="0" i="0" u="none" strike="noStrike" cap="none">
                <a:solidFill>
                  <a:srgbClr val="000000"/>
                </a:solidFill>
                <a:latin typeface="Verdana"/>
                <a:ea typeface="Verdana"/>
                <a:cs typeface="Verdana"/>
                <a:sym typeface="Verdana"/>
              </a:defRPr>
            </a:lvl4pPr>
            <a:lvl5pPr marL="0" marR="0" lvl="4" indent="0" algn="ctr" rtl="0">
              <a:lnSpc>
                <a:spcPct val="100000"/>
              </a:lnSpc>
              <a:spcBef>
                <a:spcPts val="0"/>
              </a:spcBef>
              <a:spcAft>
                <a:spcPts val="0"/>
              </a:spcAft>
              <a:buClr>
                <a:srgbClr val="000000"/>
              </a:buClr>
              <a:buSzPts val="1000"/>
              <a:buFont typeface="Verdana"/>
              <a:buNone/>
              <a:defRPr sz="1000" b="0" i="0" u="none" strike="noStrike" cap="none">
                <a:solidFill>
                  <a:srgbClr val="000000"/>
                </a:solidFill>
                <a:latin typeface="Verdana"/>
                <a:ea typeface="Verdana"/>
                <a:cs typeface="Verdana"/>
                <a:sym typeface="Verdana"/>
              </a:defRPr>
            </a:lvl5pPr>
            <a:lvl6pPr marL="0" marR="0" lvl="5" indent="0" algn="ctr" rtl="0">
              <a:lnSpc>
                <a:spcPct val="100000"/>
              </a:lnSpc>
              <a:spcBef>
                <a:spcPts val="0"/>
              </a:spcBef>
              <a:spcAft>
                <a:spcPts val="0"/>
              </a:spcAft>
              <a:buClr>
                <a:srgbClr val="000000"/>
              </a:buClr>
              <a:buSzPts val="1000"/>
              <a:buFont typeface="Verdana"/>
              <a:buNone/>
              <a:defRPr sz="1000" b="0" i="0" u="none" strike="noStrike" cap="none">
                <a:solidFill>
                  <a:srgbClr val="000000"/>
                </a:solidFill>
                <a:latin typeface="Verdana"/>
                <a:ea typeface="Verdana"/>
                <a:cs typeface="Verdana"/>
                <a:sym typeface="Verdana"/>
              </a:defRPr>
            </a:lvl6pPr>
            <a:lvl7pPr marL="0" marR="0" lvl="6" indent="0" algn="ctr" rtl="0">
              <a:lnSpc>
                <a:spcPct val="100000"/>
              </a:lnSpc>
              <a:spcBef>
                <a:spcPts val="0"/>
              </a:spcBef>
              <a:spcAft>
                <a:spcPts val="0"/>
              </a:spcAft>
              <a:buClr>
                <a:srgbClr val="000000"/>
              </a:buClr>
              <a:buSzPts val="1000"/>
              <a:buFont typeface="Verdana"/>
              <a:buNone/>
              <a:defRPr sz="1000" b="0" i="0" u="none" strike="noStrike" cap="none">
                <a:solidFill>
                  <a:srgbClr val="000000"/>
                </a:solidFill>
                <a:latin typeface="Verdana"/>
                <a:ea typeface="Verdana"/>
                <a:cs typeface="Verdana"/>
                <a:sym typeface="Verdana"/>
              </a:defRPr>
            </a:lvl7pPr>
            <a:lvl8pPr marL="0" marR="0" lvl="7" indent="0" algn="ctr" rtl="0">
              <a:lnSpc>
                <a:spcPct val="100000"/>
              </a:lnSpc>
              <a:spcBef>
                <a:spcPts val="0"/>
              </a:spcBef>
              <a:spcAft>
                <a:spcPts val="0"/>
              </a:spcAft>
              <a:buClr>
                <a:srgbClr val="000000"/>
              </a:buClr>
              <a:buSzPts val="1000"/>
              <a:buFont typeface="Verdana"/>
              <a:buNone/>
              <a:defRPr sz="1000" b="0" i="0" u="none" strike="noStrike" cap="none">
                <a:solidFill>
                  <a:srgbClr val="000000"/>
                </a:solidFill>
                <a:latin typeface="Verdana"/>
                <a:ea typeface="Verdana"/>
                <a:cs typeface="Verdana"/>
                <a:sym typeface="Verdana"/>
              </a:defRPr>
            </a:lvl8pPr>
            <a:lvl9pPr marL="0" marR="0" lvl="8" indent="0" algn="ctr" rtl="0">
              <a:lnSpc>
                <a:spcPct val="100000"/>
              </a:lnSpc>
              <a:spcBef>
                <a:spcPts val="0"/>
              </a:spcBef>
              <a:spcAft>
                <a:spcPts val="0"/>
              </a:spcAft>
              <a:buClr>
                <a:srgbClr val="000000"/>
              </a:buClr>
              <a:buSzPts val="1000"/>
              <a:buFont typeface="Verdana"/>
              <a:buNone/>
              <a:defRPr sz="1000" b="0" i="0" u="none" strike="noStrike" cap="none">
                <a:solidFill>
                  <a:srgbClr val="000000"/>
                </a:solidFill>
                <a:latin typeface="Verdana"/>
                <a:ea typeface="Verdana"/>
                <a:cs typeface="Verdana"/>
                <a:sym typeface="Verdana"/>
              </a:defRPr>
            </a:lvl9pPr>
          </a:lstStyle>
          <a:p>
            <a:pPr marL="0" lvl="0" indent="0">
              <a:spcBef>
                <a:spcPts val="0"/>
              </a:spcBef>
              <a:spcAft>
                <a:spcPts val="0"/>
              </a:spcAft>
              <a:buNone/>
            </a:pPr>
            <a:fld id="{00000000-1234-1234-1234-123412341234}" type="slidenum">
              <a:rPr lang="en-US"/>
              <a:t>‹#›</a:t>
            </a:fld>
            <a:endParaRPr/>
          </a:p>
        </p:txBody>
      </p:sp>
      <p:cxnSp>
        <p:nvCxnSpPr>
          <p:cNvPr id="138" name="Shape 138"/>
          <p:cNvCxnSpPr/>
          <p:nvPr/>
        </p:nvCxnSpPr>
        <p:spPr>
          <a:xfrm>
            <a:off x="3930072" y="2244437"/>
            <a:ext cx="4331856" cy="1"/>
          </a:xfrm>
          <a:prstGeom prst="straightConnector1">
            <a:avLst/>
          </a:prstGeom>
          <a:noFill/>
          <a:ln w="15875" cap="rnd" cmpd="sng">
            <a:solidFill>
              <a:srgbClr val="000000"/>
            </a:solidFill>
            <a:prstDash val="solid"/>
            <a:miter lim="8000"/>
            <a:headEnd type="none" w="sm" len="sm"/>
            <a:tailEnd type="none" w="sm" len="sm"/>
          </a:ln>
        </p:spPr>
      </p:cxnSp>
      <p:cxnSp>
        <p:nvCxnSpPr>
          <p:cNvPr id="139" name="Shape 139"/>
          <p:cNvCxnSpPr/>
          <p:nvPr/>
        </p:nvCxnSpPr>
        <p:spPr>
          <a:xfrm>
            <a:off x="3930072" y="4668982"/>
            <a:ext cx="4331856" cy="1"/>
          </a:xfrm>
          <a:prstGeom prst="straightConnector1">
            <a:avLst/>
          </a:prstGeom>
          <a:noFill/>
          <a:ln w="15875" cap="rnd" cmpd="sng">
            <a:solidFill>
              <a:srgbClr val="000000"/>
            </a:solidFill>
            <a:prstDash val="solid"/>
            <a:miter lim="8000"/>
            <a:headEnd type="none" w="sm" len="sm"/>
            <a:tailEnd type="none" w="sm" len="sm"/>
          </a:ln>
        </p:spPr>
      </p:cxnSp>
      <p:sp>
        <p:nvSpPr>
          <p:cNvPr id="140" name="Shape 140"/>
          <p:cNvSpPr txBox="1">
            <a:spLocks noGrp="1"/>
          </p:cNvSpPr>
          <p:nvPr>
            <p:ph type="body" idx="1"/>
          </p:nvPr>
        </p:nvSpPr>
        <p:spPr>
          <a:xfrm>
            <a:off x="660400" y="2420360"/>
            <a:ext cx="10871200" cy="2114551"/>
          </a:xfrm>
          <a:prstGeom prst="rect">
            <a:avLst/>
          </a:prstGeom>
          <a:noFill/>
          <a:ln>
            <a:noFill/>
          </a:ln>
        </p:spPr>
        <p:txBody>
          <a:bodyPr spcFirstLastPara="1" wrap="square" lIns="91425" tIns="91425" rIns="91425" bIns="91425" anchor="ctr" anchorCtr="0"/>
          <a:lstStyle>
            <a:lvl1pPr marL="457200" marR="0" lvl="0" indent="-228600" algn="ctr" rtl="0">
              <a:lnSpc>
                <a:spcPct val="100000"/>
              </a:lnSpc>
              <a:spcBef>
                <a:spcPts val="800"/>
              </a:spcBef>
              <a:spcAft>
                <a:spcPts val="0"/>
              </a:spcAft>
              <a:buClr>
                <a:srgbClr val="000000"/>
              </a:buClr>
              <a:buSzPts val="2800"/>
              <a:buFont typeface="Noto Sans Symbols"/>
              <a:buNone/>
              <a:defRPr sz="2800" b="0" i="0" u="none" strike="noStrike" cap="none">
                <a:solidFill>
                  <a:srgbClr val="000000"/>
                </a:solidFill>
                <a:latin typeface="Georgia"/>
                <a:ea typeface="Georgia"/>
                <a:cs typeface="Georgia"/>
                <a:sym typeface="Georgia"/>
              </a:defRPr>
            </a:lvl1pPr>
            <a:lvl2pPr marL="914400" marR="0" lvl="1" indent="-379730" algn="ctr" rtl="0">
              <a:lnSpc>
                <a:spcPct val="100000"/>
              </a:lnSpc>
              <a:spcBef>
                <a:spcPts val="800"/>
              </a:spcBef>
              <a:spcAft>
                <a:spcPts val="0"/>
              </a:spcAft>
              <a:buClr>
                <a:srgbClr val="000000"/>
              </a:buClr>
              <a:buSzPts val="2380"/>
              <a:buFont typeface="Noto Sans Symbols"/>
              <a:buChar char="●"/>
              <a:defRPr sz="2800" b="0" i="0" u="none" strike="noStrike" cap="none">
                <a:solidFill>
                  <a:srgbClr val="000000"/>
                </a:solidFill>
                <a:latin typeface="Georgia"/>
                <a:ea typeface="Georgia"/>
                <a:cs typeface="Georgia"/>
                <a:sym typeface="Georgia"/>
              </a:defRPr>
            </a:lvl2pPr>
            <a:lvl3pPr marL="1371600" marR="0" lvl="2" indent="-379730" algn="ctr" rtl="0">
              <a:lnSpc>
                <a:spcPct val="100000"/>
              </a:lnSpc>
              <a:spcBef>
                <a:spcPts val="800"/>
              </a:spcBef>
              <a:spcAft>
                <a:spcPts val="0"/>
              </a:spcAft>
              <a:buClr>
                <a:srgbClr val="000000"/>
              </a:buClr>
              <a:buSzPts val="2380"/>
              <a:buFont typeface="Noto Sans Symbols"/>
              <a:buChar char="●"/>
              <a:defRPr sz="2800" b="0" i="0" u="none" strike="noStrike" cap="none">
                <a:solidFill>
                  <a:srgbClr val="000000"/>
                </a:solidFill>
                <a:latin typeface="Georgia"/>
                <a:ea typeface="Georgia"/>
                <a:cs typeface="Georgia"/>
                <a:sym typeface="Georgia"/>
              </a:defRPr>
            </a:lvl3pPr>
            <a:lvl4pPr marL="1828800" marR="0" lvl="3" indent="-379730" algn="ctr" rtl="0">
              <a:lnSpc>
                <a:spcPct val="100000"/>
              </a:lnSpc>
              <a:spcBef>
                <a:spcPts val="800"/>
              </a:spcBef>
              <a:spcAft>
                <a:spcPts val="0"/>
              </a:spcAft>
              <a:buClr>
                <a:srgbClr val="000000"/>
              </a:buClr>
              <a:buSzPts val="2380"/>
              <a:buFont typeface="Noto Sans Symbols"/>
              <a:buChar char="●"/>
              <a:defRPr sz="2800" b="0" i="0" u="none" strike="noStrike" cap="none">
                <a:solidFill>
                  <a:srgbClr val="000000"/>
                </a:solidFill>
                <a:latin typeface="Georgia"/>
                <a:ea typeface="Georgia"/>
                <a:cs typeface="Georgia"/>
                <a:sym typeface="Georgia"/>
              </a:defRPr>
            </a:lvl4pPr>
            <a:lvl5pPr marL="2286000" marR="0" lvl="4" indent="-379729" algn="ctr" rtl="0">
              <a:lnSpc>
                <a:spcPct val="100000"/>
              </a:lnSpc>
              <a:spcBef>
                <a:spcPts val="800"/>
              </a:spcBef>
              <a:spcAft>
                <a:spcPts val="0"/>
              </a:spcAft>
              <a:buClr>
                <a:srgbClr val="000000"/>
              </a:buClr>
              <a:buSzPts val="2380"/>
              <a:buFont typeface="Noto Sans Symbols"/>
              <a:buChar char="●"/>
              <a:defRPr sz="2800" b="0" i="0" u="none" strike="noStrike" cap="none">
                <a:solidFill>
                  <a:srgbClr val="000000"/>
                </a:solidFill>
                <a:latin typeface="Georgia"/>
                <a:ea typeface="Georgia"/>
                <a:cs typeface="Georgia"/>
                <a:sym typeface="Georgia"/>
              </a:defRPr>
            </a:lvl5pPr>
            <a:lvl6pPr marL="2743200" marR="0" lvl="5" indent="-381000" algn="l" rtl="0">
              <a:lnSpc>
                <a:spcPct val="100000"/>
              </a:lnSpc>
              <a:spcBef>
                <a:spcPts val="800"/>
              </a:spcBef>
              <a:spcAft>
                <a:spcPts val="0"/>
              </a:spcAft>
              <a:buClr>
                <a:srgbClr val="000000"/>
              </a:buClr>
              <a:buSzPts val="2400"/>
              <a:buFont typeface="Noto Sans Symbols"/>
              <a:buChar char="●"/>
              <a:defRPr sz="2400" b="0" i="0" u="none" strike="noStrike" cap="none">
                <a:solidFill>
                  <a:srgbClr val="000000"/>
                </a:solidFill>
                <a:latin typeface="Georgia"/>
                <a:ea typeface="Georgia"/>
                <a:cs typeface="Georgia"/>
                <a:sym typeface="Georgia"/>
              </a:defRPr>
            </a:lvl6pPr>
            <a:lvl7pPr marL="3200400" marR="0" lvl="6" indent="-381000" algn="l" rtl="0">
              <a:lnSpc>
                <a:spcPct val="100000"/>
              </a:lnSpc>
              <a:spcBef>
                <a:spcPts val="800"/>
              </a:spcBef>
              <a:spcAft>
                <a:spcPts val="0"/>
              </a:spcAft>
              <a:buClr>
                <a:srgbClr val="000000"/>
              </a:buClr>
              <a:buSzPts val="2400"/>
              <a:buFont typeface="Noto Sans Symbols"/>
              <a:buChar char="●"/>
              <a:defRPr sz="2400" b="0" i="0" u="none" strike="noStrike" cap="none">
                <a:solidFill>
                  <a:srgbClr val="000000"/>
                </a:solidFill>
                <a:latin typeface="Georgia"/>
                <a:ea typeface="Georgia"/>
                <a:cs typeface="Georgia"/>
                <a:sym typeface="Georgia"/>
              </a:defRPr>
            </a:lvl7pPr>
            <a:lvl8pPr marL="3657600" marR="0" lvl="7" indent="-381000" algn="l" rtl="0">
              <a:lnSpc>
                <a:spcPct val="100000"/>
              </a:lnSpc>
              <a:spcBef>
                <a:spcPts val="800"/>
              </a:spcBef>
              <a:spcAft>
                <a:spcPts val="0"/>
              </a:spcAft>
              <a:buClr>
                <a:srgbClr val="000000"/>
              </a:buClr>
              <a:buSzPts val="2400"/>
              <a:buFont typeface="Noto Sans Symbols"/>
              <a:buChar char="●"/>
              <a:defRPr sz="2400" b="0" i="0" u="none" strike="noStrike" cap="none">
                <a:solidFill>
                  <a:srgbClr val="000000"/>
                </a:solidFill>
                <a:latin typeface="Georgia"/>
                <a:ea typeface="Georgia"/>
                <a:cs typeface="Georgia"/>
                <a:sym typeface="Georgia"/>
              </a:defRPr>
            </a:lvl8pPr>
            <a:lvl9pPr marL="4114800" marR="0" lvl="8" indent="-381000" algn="l" rtl="0">
              <a:lnSpc>
                <a:spcPct val="100000"/>
              </a:lnSpc>
              <a:spcBef>
                <a:spcPts val="800"/>
              </a:spcBef>
              <a:spcAft>
                <a:spcPts val="0"/>
              </a:spcAft>
              <a:buClr>
                <a:srgbClr val="000000"/>
              </a:buClr>
              <a:buSzPts val="2400"/>
              <a:buFont typeface="Noto Sans Symbols"/>
              <a:buChar char="●"/>
              <a:defRPr sz="2400" b="0" i="0" u="none" strike="noStrike" cap="none">
                <a:solidFill>
                  <a:srgbClr val="000000"/>
                </a:solidFill>
                <a:latin typeface="Georgia"/>
                <a:ea typeface="Georgia"/>
                <a:cs typeface="Georgia"/>
                <a:sym typeface="Georgia"/>
              </a:defRPr>
            </a:lvl9pPr>
          </a:lstStyle>
          <a:p>
            <a:endParaRPr/>
          </a:p>
        </p:txBody>
      </p:sp>
      <p:sp>
        <p:nvSpPr>
          <p:cNvPr id="141" name="Shape 141"/>
          <p:cNvSpPr txBox="1">
            <a:spLocks noGrp="1"/>
          </p:cNvSpPr>
          <p:nvPr>
            <p:ph type="body" idx="2"/>
          </p:nvPr>
        </p:nvSpPr>
        <p:spPr>
          <a:xfrm>
            <a:off x="3930072" y="4784725"/>
            <a:ext cx="4331856" cy="276225"/>
          </a:xfrm>
          <a:prstGeom prst="rect">
            <a:avLst/>
          </a:prstGeom>
          <a:noFill/>
          <a:ln>
            <a:noFill/>
          </a:ln>
        </p:spPr>
        <p:txBody>
          <a:bodyPr spcFirstLastPara="1" wrap="square" lIns="91425" tIns="91425" rIns="91425" bIns="91425" anchor="ctr" anchorCtr="0"/>
          <a:lstStyle>
            <a:lvl1pPr marL="457200" marR="0" lvl="0" indent="-358140" algn="l" rtl="0">
              <a:lnSpc>
                <a:spcPct val="100000"/>
              </a:lnSpc>
              <a:spcBef>
                <a:spcPts val="800"/>
              </a:spcBef>
              <a:spcAft>
                <a:spcPts val="0"/>
              </a:spcAft>
              <a:buClr>
                <a:srgbClr val="000000"/>
              </a:buClr>
              <a:buSzPts val="2040"/>
              <a:buFont typeface="Noto Sans Symbols"/>
              <a:buChar char="●"/>
              <a:defRPr sz="2400" b="0" i="0" u="none" strike="noStrike" cap="none">
                <a:solidFill>
                  <a:srgbClr val="000000"/>
                </a:solidFill>
                <a:latin typeface="Georgia"/>
                <a:ea typeface="Georgia"/>
                <a:cs typeface="Georgia"/>
                <a:sym typeface="Georgia"/>
              </a:defRPr>
            </a:lvl1pPr>
            <a:lvl2pPr marL="914400" marR="0" lvl="1" indent="-358140" algn="l" rtl="0">
              <a:lnSpc>
                <a:spcPct val="100000"/>
              </a:lnSpc>
              <a:spcBef>
                <a:spcPts val="800"/>
              </a:spcBef>
              <a:spcAft>
                <a:spcPts val="0"/>
              </a:spcAft>
              <a:buClr>
                <a:srgbClr val="000000"/>
              </a:buClr>
              <a:buSzPts val="2040"/>
              <a:buFont typeface="Noto Sans Symbols"/>
              <a:buChar char="●"/>
              <a:defRPr sz="2400" b="0" i="0" u="none" strike="noStrike" cap="none">
                <a:solidFill>
                  <a:srgbClr val="000000"/>
                </a:solidFill>
                <a:latin typeface="Georgia"/>
                <a:ea typeface="Georgia"/>
                <a:cs typeface="Georgia"/>
                <a:sym typeface="Georgia"/>
              </a:defRPr>
            </a:lvl2pPr>
            <a:lvl3pPr marL="1371600" marR="0" lvl="2" indent="-358139" algn="l" rtl="0">
              <a:lnSpc>
                <a:spcPct val="100000"/>
              </a:lnSpc>
              <a:spcBef>
                <a:spcPts val="800"/>
              </a:spcBef>
              <a:spcAft>
                <a:spcPts val="0"/>
              </a:spcAft>
              <a:buClr>
                <a:srgbClr val="000000"/>
              </a:buClr>
              <a:buSzPts val="2040"/>
              <a:buFont typeface="Noto Sans Symbols"/>
              <a:buChar char="●"/>
              <a:defRPr sz="2400" b="0" i="0" u="none" strike="noStrike" cap="none">
                <a:solidFill>
                  <a:srgbClr val="000000"/>
                </a:solidFill>
                <a:latin typeface="Georgia"/>
                <a:ea typeface="Georgia"/>
                <a:cs typeface="Georgia"/>
                <a:sym typeface="Georgia"/>
              </a:defRPr>
            </a:lvl3pPr>
            <a:lvl4pPr marL="1828800" marR="0" lvl="3" indent="-358139" algn="l" rtl="0">
              <a:lnSpc>
                <a:spcPct val="100000"/>
              </a:lnSpc>
              <a:spcBef>
                <a:spcPts val="800"/>
              </a:spcBef>
              <a:spcAft>
                <a:spcPts val="0"/>
              </a:spcAft>
              <a:buClr>
                <a:srgbClr val="000000"/>
              </a:buClr>
              <a:buSzPts val="2040"/>
              <a:buFont typeface="Noto Sans Symbols"/>
              <a:buChar char="●"/>
              <a:defRPr sz="2400" b="0" i="0" u="none" strike="noStrike" cap="none">
                <a:solidFill>
                  <a:srgbClr val="000000"/>
                </a:solidFill>
                <a:latin typeface="Georgia"/>
                <a:ea typeface="Georgia"/>
                <a:cs typeface="Georgia"/>
                <a:sym typeface="Georgia"/>
              </a:defRPr>
            </a:lvl4pPr>
            <a:lvl5pPr marL="2286000" marR="0" lvl="4" indent="-358139" algn="l" rtl="0">
              <a:lnSpc>
                <a:spcPct val="100000"/>
              </a:lnSpc>
              <a:spcBef>
                <a:spcPts val="800"/>
              </a:spcBef>
              <a:spcAft>
                <a:spcPts val="0"/>
              </a:spcAft>
              <a:buClr>
                <a:srgbClr val="000000"/>
              </a:buClr>
              <a:buSzPts val="2040"/>
              <a:buFont typeface="Noto Sans Symbols"/>
              <a:buChar char="●"/>
              <a:defRPr sz="2400" b="0" i="0" u="none" strike="noStrike" cap="none">
                <a:solidFill>
                  <a:srgbClr val="000000"/>
                </a:solidFill>
                <a:latin typeface="Georgia"/>
                <a:ea typeface="Georgia"/>
                <a:cs typeface="Georgia"/>
                <a:sym typeface="Georgia"/>
              </a:defRPr>
            </a:lvl5pPr>
            <a:lvl6pPr marL="2743200" marR="0" lvl="5" indent="-381000" algn="l" rtl="0">
              <a:lnSpc>
                <a:spcPct val="100000"/>
              </a:lnSpc>
              <a:spcBef>
                <a:spcPts val="800"/>
              </a:spcBef>
              <a:spcAft>
                <a:spcPts val="0"/>
              </a:spcAft>
              <a:buClr>
                <a:srgbClr val="000000"/>
              </a:buClr>
              <a:buSzPts val="2400"/>
              <a:buFont typeface="Noto Sans Symbols"/>
              <a:buChar char="●"/>
              <a:defRPr sz="2400" b="0" i="0" u="none" strike="noStrike" cap="none">
                <a:solidFill>
                  <a:srgbClr val="000000"/>
                </a:solidFill>
                <a:latin typeface="Georgia"/>
                <a:ea typeface="Georgia"/>
                <a:cs typeface="Georgia"/>
                <a:sym typeface="Georgia"/>
              </a:defRPr>
            </a:lvl6pPr>
            <a:lvl7pPr marL="3200400" marR="0" lvl="6" indent="-381000" algn="l" rtl="0">
              <a:lnSpc>
                <a:spcPct val="100000"/>
              </a:lnSpc>
              <a:spcBef>
                <a:spcPts val="800"/>
              </a:spcBef>
              <a:spcAft>
                <a:spcPts val="0"/>
              </a:spcAft>
              <a:buClr>
                <a:srgbClr val="000000"/>
              </a:buClr>
              <a:buSzPts val="2400"/>
              <a:buFont typeface="Noto Sans Symbols"/>
              <a:buChar char="●"/>
              <a:defRPr sz="2400" b="0" i="0" u="none" strike="noStrike" cap="none">
                <a:solidFill>
                  <a:srgbClr val="000000"/>
                </a:solidFill>
                <a:latin typeface="Georgia"/>
                <a:ea typeface="Georgia"/>
                <a:cs typeface="Georgia"/>
                <a:sym typeface="Georgia"/>
              </a:defRPr>
            </a:lvl7pPr>
            <a:lvl8pPr marL="3657600" marR="0" lvl="7" indent="-381000" algn="l" rtl="0">
              <a:lnSpc>
                <a:spcPct val="100000"/>
              </a:lnSpc>
              <a:spcBef>
                <a:spcPts val="800"/>
              </a:spcBef>
              <a:spcAft>
                <a:spcPts val="0"/>
              </a:spcAft>
              <a:buClr>
                <a:srgbClr val="000000"/>
              </a:buClr>
              <a:buSzPts val="2400"/>
              <a:buFont typeface="Noto Sans Symbols"/>
              <a:buChar char="●"/>
              <a:defRPr sz="2400" b="0" i="0" u="none" strike="noStrike" cap="none">
                <a:solidFill>
                  <a:srgbClr val="000000"/>
                </a:solidFill>
                <a:latin typeface="Georgia"/>
                <a:ea typeface="Georgia"/>
                <a:cs typeface="Georgia"/>
                <a:sym typeface="Georgia"/>
              </a:defRPr>
            </a:lvl8pPr>
            <a:lvl9pPr marL="4114800" marR="0" lvl="8" indent="-381000" algn="l" rtl="0">
              <a:lnSpc>
                <a:spcPct val="100000"/>
              </a:lnSpc>
              <a:spcBef>
                <a:spcPts val="800"/>
              </a:spcBef>
              <a:spcAft>
                <a:spcPts val="0"/>
              </a:spcAft>
              <a:buClr>
                <a:srgbClr val="000000"/>
              </a:buClr>
              <a:buSzPts val="2400"/>
              <a:buFont typeface="Noto Sans Symbols"/>
              <a:buChar char="●"/>
              <a:defRPr sz="2400" b="0" i="0" u="none" strike="noStrike" cap="none">
                <a:solidFill>
                  <a:srgbClr val="000000"/>
                </a:solidFill>
                <a:latin typeface="Georgia"/>
                <a:ea typeface="Georgia"/>
                <a:cs typeface="Georgia"/>
                <a:sym typeface="Georgia"/>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Context or Quote with Photo">
  <p:cSld name="Context or Quote with Photo">
    <p:bg>
      <p:bgPr>
        <a:solidFill>
          <a:srgbClr val="D6D6D6"/>
        </a:solidFill>
        <a:effectLst/>
      </p:bgPr>
    </p:bg>
    <p:spTree>
      <p:nvGrpSpPr>
        <p:cNvPr id="1" name="Shape 142"/>
        <p:cNvGrpSpPr/>
        <p:nvPr/>
      </p:nvGrpSpPr>
      <p:grpSpPr>
        <a:xfrm>
          <a:off x="0" y="0"/>
          <a:ext cx="0" cy="0"/>
          <a:chOff x="0" y="0"/>
          <a:chExt cx="0" cy="0"/>
        </a:xfrm>
      </p:grpSpPr>
      <p:sp>
        <p:nvSpPr>
          <p:cNvPr id="143" name="Shape 143"/>
          <p:cNvSpPr>
            <a:spLocks noGrp="1"/>
          </p:cNvSpPr>
          <p:nvPr>
            <p:ph type="pic" idx="2"/>
          </p:nvPr>
        </p:nvSpPr>
        <p:spPr>
          <a:xfrm>
            <a:off x="6350284" y="495660"/>
            <a:ext cx="5440650" cy="5757361"/>
          </a:xfrm>
          <a:prstGeom prst="rect">
            <a:avLst/>
          </a:prstGeom>
          <a:noFill/>
          <a:ln>
            <a:noFill/>
          </a:ln>
        </p:spPr>
        <p:txBody>
          <a:bodyPr spcFirstLastPara="1" wrap="square" lIns="91425" tIns="91425" rIns="91425" bIns="91425" anchor="t" anchorCtr="0"/>
          <a:lstStyle>
            <a:lvl1pPr marR="0" lvl="0" algn="l" rtl="0">
              <a:lnSpc>
                <a:spcPct val="100000"/>
              </a:lnSpc>
              <a:spcBef>
                <a:spcPts val="800"/>
              </a:spcBef>
              <a:spcAft>
                <a:spcPts val="0"/>
              </a:spcAft>
              <a:buClr>
                <a:srgbClr val="000000"/>
              </a:buClr>
              <a:buSzPts val="2040"/>
              <a:buFont typeface="Noto Sans Symbols"/>
              <a:buChar char="●"/>
              <a:defRPr sz="2400" b="0" i="0" u="none" strike="noStrike" cap="none">
                <a:solidFill>
                  <a:srgbClr val="000000"/>
                </a:solidFill>
                <a:latin typeface="Georgia"/>
                <a:ea typeface="Georgia"/>
                <a:cs typeface="Georgia"/>
                <a:sym typeface="Georgia"/>
              </a:defRPr>
            </a:lvl1pPr>
            <a:lvl2pPr marR="0" lvl="1" algn="l" rtl="0">
              <a:lnSpc>
                <a:spcPct val="100000"/>
              </a:lnSpc>
              <a:spcBef>
                <a:spcPts val="800"/>
              </a:spcBef>
              <a:spcAft>
                <a:spcPts val="0"/>
              </a:spcAft>
              <a:buClr>
                <a:srgbClr val="000000"/>
              </a:buClr>
              <a:buSzPts val="2040"/>
              <a:buFont typeface="Noto Sans Symbols"/>
              <a:buChar char="●"/>
              <a:defRPr sz="2400" b="0" i="0" u="none" strike="noStrike" cap="none">
                <a:solidFill>
                  <a:srgbClr val="000000"/>
                </a:solidFill>
                <a:latin typeface="Georgia"/>
                <a:ea typeface="Georgia"/>
                <a:cs typeface="Georgia"/>
                <a:sym typeface="Georgia"/>
              </a:defRPr>
            </a:lvl2pPr>
            <a:lvl3pPr marR="0" lvl="2" algn="l" rtl="0">
              <a:lnSpc>
                <a:spcPct val="100000"/>
              </a:lnSpc>
              <a:spcBef>
                <a:spcPts val="800"/>
              </a:spcBef>
              <a:spcAft>
                <a:spcPts val="0"/>
              </a:spcAft>
              <a:buClr>
                <a:srgbClr val="000000"/>
              </a:buClr>
              <a:buSzPts val="2040"/>
              <a:buFont typeface="Noto Sans Symbols"/>
              <a:buChar char="●"/>
              <a:defRPr sz="2400" b="0" i="0" u="none" strike="noStrike" cap="none">
                <a:solidFill>
                  <a:srgbClr val="000000"/>
                </a:solidFill>
                <a:latin typeface="Georgia"/>
                <a:ea typeface="Georgia"/>
                <a:cs typeface="Georgia"/>
                <a:sym typeface="Georgia"/>
              </a:defRPr>
            </a:lvl3pPr>
            <a:lvl4pPr marR="0" lvl="3" algn="l" rtl="0">
              <a:lnSpc>
                <a:spcPct val="100000"/>
              </a:lnSpc>
              <a:spcBef>
                <a:spcPts val="800"/>
              </a:spcBef>
              <a:spcAft>
                <a:spcPts val="0"/>
              </a:spcAft>
              <a:buClr>
                <a:srgbClr val="000000"/>
              </a:buClr>
              <a:buSzPts val="2040"/>
              <a:buFont typeface="Noto Sans Symbols"/>
              <a:buChar char="●"/>
              <a:defRPr sz="2400" b="0" i="0" u="none" strike="noStrike" cap="none">
                <a:solidFill>
                  <a:srgbClr val="000000"/>
                </a:solidFill>
                <a:latin typeface="Georgia"/>
                <a:ea typeface="Georgia"/>
                <a:cs typeface="Georgia"/>
                <a:sym typeface="Georgia"/>
              </a:defRPr>
            </a:lvl4pPr>
            <a:lvl5pPr marR="0" lvl="4" algn="l" rtl="0">
              <a:lnSpc>
                <a:spcPct val="100000"/>
              </a:lnSpc>
              <a:spcBef>
                <a:spcPts val="800"/>
              </a:spcBef>
              <a:spcAft>
                <a:spcPts val="0"/>
              </a:spcAft>
              <a:buClr>
                <a:srgbClr val="000000"/>
              </a:buClr>
              <a:buSzPts val="2040"/>
              <a:buFont typeface="Noto Sans Symbols"/>
              <a:buChar char="●"/>
              <a:defRPr sz="2400" b="0" i="0" u="none" strike="noStrike" cap="none">
                <a:solidFill>
                  <a:srgbClr val="000000"/>
                </a:solidFill>
                <a:latin typeface="Georgia"/>
                <a:ea typeface="Georgia"/>
                <a:cs typeface="Georgia"/>
                <a:sym typeface="Georgia"/>
              </a:defRPr>
            </a:lvl5pPr>
            <a:lvl6pPr marR="0" lvl="5" algn="l" rtl="0">
              <a:lnSpc>
                <a:spcPct val="100000"/>
              </a:lnSpc>
              <a:spcBef>
                <a:spcPts val="800"/>
              </a:spcBef>
              <a:spcAft>
                <a:spcPts val="0"/>
              </a:spcAft>
              <a:buClr>
                <a:srgbClr val="000000"/>
              </a:buClr>
              <a:buSzPts val="2400"/>
              <a:buFont typeface="Noto Sans Symbols"/>
              <a:buChar char="●"/>
              <a:defRPr sz="2400" b="0" i="0" u="none" strike="noStrike" cap="none">
                <a:solidFill>
                  <a:srgbClr val="000000"/>
                </a:solidFill>
                <a:latin typeface="Georgia"/>
                <a:ea typeface="Georgia"/>
                <a:cs typeface="Georgia"/>
                <a:sym typeface="Georgia"/>
              </a:defRPr>
            </a:lvl6pPr>
            <a:lvl7pPr marR="0" lvl="6" algn="l" rtl="0">
              <a:lnSpc>
                <a:spcPct val="100000"/>
              </a:lnSpc>
              <a:spcBef>
                <a:spcPts val="800"/>
              </a:spcBef>
              <a:spcAft>
                <a:spcPts val="0"/>
              </a:spcAft>
              <a:buClr>
                <a:srgbClr val="000000"/>
              </a:buClr>
              <a:buSzPts val="2400"/>
              <a:buFont typeface="Noto Sans Symbols"/>
              <a:buChar char="●"/>
              <a:defRPr sz="2400" b="0" i="0" u="none" strike="noStrike" cap="none">
                <a:solidFill>
                  <a:srgbClr val="000000"/>
                </a:solidFill>
                <a:latin typeface="Georgia"/>
                <a:ea typeface="Georgia"/>
                <a:cs typeface="Georgia"/>
                <a:sym typeface="Georgia"/>
              </a:defRPr>
            </a:lvl7pPr>
            <a:lvl8pPr marR="0" lvl="7" algn="l" rtl="0">
              <a:lnSpc>
                <a:spcPct val="100000"/>
              </a:lnSpc>
              <a:spcBef>
                <a:spcPts val="800"/>
              </a:spcBef>
              <a:spcAft>
                <a:spcPts val="0"/>
              </a:spcAft>
              <a:buClr>
                <a:srgbClr val="000000"/>
              </a:buClr>
              <a:buSzPts val="2400"/>
              <a:buFont typeface="Noto Sans Symbols"/>
              <a:buChar char="●"/>
              <a:defRPr sz="2400" b="0" i="0" u="none" strike="noStrike" cap="none">
                <a:solidFill>
                  <a:srgbClr val="000000"/>
                </a:solidFill>
                <a:latin typeface="Georgia"/>
                <a:ea typeface="Georgia"/>
                <a:cs typeface="Georgia"/>
                <a:sym typeface="Georgia"/>
              </a:defRPr>
            </a:lvl8pPr>
            <a:lvl9pPr marR="0" lvl="8" algn="l" rtl="0">
              <a:lnSpc>
                <a:spcPct val="100000"/>
              </a:lnSpc>
              <a:spcBef>
                <a:spcPts val="800"/>
              </a:spcBef>
              <a:spcAft>
                <a:spcPts val="0"/>
              </a:spcAft>
              <a:buClr>
                <a:srgbClr val="000000"/>
              </a:buClr>
              <a:buSzPts val="2400"/>
              <a:buFont typeface="Noto Sans Symbols"/>
              <a:buChar char="●"/>
              <a:defRPr sz="2400" b="0" i="0" u="none" strike="noStrike" cap="none">
                <a:solidFill>
                  <a:srgbClr val="000000"/>
                </a:solidFill>
                <a:latin typeface="Georgia"/>
                <a:ea typeface="Georgia"/>
                <a:cs typeface="Georgia"/>
                <a:sym typeface="Georgia"/>
              </a:defRPr>
            </a:lvl9pPr>
          </a:lstStyle>
          <a:p>
            <a:endParaRPr/>
          </a:p>
        </p:txBody>
      </p:sp>
      <p:sp>
        <p:nvSpPr>
          <p:cNvPr id="144" name="Shape 144"/>
          <p:cNvSpPr txBox="1">
            <a:spLocks noGrp="1"/>
          </p:cNvSpPr>
          <p:nvPr>
            <p:ph type="title"/>
          </p:nvPr>
        </p:nvSpPr>
        <p:spPr>
          <a:xfrm>
            <a:off x="854361" y="1237675"/>
            <a:ext cx="4331856" cy="910203"/>
          </a:xfrm>
          <a:prstGeom prst="rect">
            <a:avLst/>
          </a:prstGeom>
          <a:noFill/>
          <a:ln>
            <a:noFill/>
          </a:ln>
        </p:spPr>
        <p:txBody>
          <a:bodyPr spcFirstLastPara="1" wrap="square" lIns="91425" tIns="91425" rIns="91425" bIns="91425" anchor="b" anchorCtr="0"/>
          <a:lstStyle>
            <a:lvl1pPr marR="0" lvl="0" algn="ctr" rtl="0">
              <a:lnSpc>
                <a:spcPct val="85000"/>
              </a:lnSpc>
              <a:spcBef>
                <a:spcPts val="0"/>
              </a:spcBef>
              <a:spcAft>
                <a:spcPts val="0"/>
              </a:spcAft>
              <a:buClr>
                <a:srgbClr val="000000"/>
              </a:buClr>
              <a:buSzPts val="2800"/>
              <a:buFont typeface="Impact"/>
              <a:buNone/>
              <a:defRPr sz="2800" b="0" i="0" u="none" strike="noStrike" cap="none">
                <a:solidFill>
                  <a:srgbClr val="000000"/>
                </a:solidFill>
                <a:latin typeface="Impact"/>
                <a:ea typeface="Impact"/>
                <a:cs typeface="Impact"/>
                <a:sym typeface="Impact"/>
              </a:defRPr>
            </a:lvl1pPr>
            <a:lvl2pPr marR="0" lvl="1" algn="l" rtl="0">
              <a:lnSpc>
                <a:spcPct val="85000"/>
              </a:lnSpc>
              <a:spcBef>
                <a:spcPts val="0"/>
              </a:spcBef>
              <a:spcAft>
                <a:spcPts val="0"/>
              </a:spcAft>
              <a:buClr>
                <a:srgbClr val="000000"/>
              </a:buClr>
              <a:buSzPts val="3600"/>
              <a:buFont typeface="Impact"/>
              <a:buNone/>
              <a:defRPr sz="3600" b="0" i="0" u="none" strike="noStrike" cap="none">
                <a:solidFill>
                  <a:srgbClr val="000000"/>
                </a:solidFill>
                <a:latin typeface="Impact"/>
                <a:ea typeface="Impact"/>
                <a:cs typeface="Impact"/>
                <a:sym typeface="Impact"/>
              </a:defRPr>
            </a:lvl2pPr>
            <a:lvl3pPr marR="0" lvl="2" algn="l" rtl="0">
              <a:lnSpc>
                <a:spcPct val="85000"/>
              </a:lnSpc>
              <a:spcBef>
                <a:spcPts val="0"/>
              </a:spcBef>
              <a:spcAft>
                <a:spcPts val="0"/>
              </a:spcAft>
              <a:buClr>
                <a:srgbClr val="000000"/>
              </a:buClr>
              <a:buSzPts val="3600"/>
              <a:buFont typeface="Impact"/>
              <a:buNone/>
              <a:defRPr sz="3600" b="0" i="0" u="none" strike="noStrike" cap="none">
                <a:solidFill>
                  <a:srgbClr val="000000"/>
                </a:solidFill>
                <a:latin typeface="Impact"/>
                <a:ea typeface="Impact"/>
                <a:cs typeface="Impact"/>
                <a:sym typeface="Impact"/>
              </a:defRPr>
            </a:lvl3pPr>
            <a:lvl4pPr marR="0" lvl="3" algn="l" rtl="0">
              <a:lnSpc>
                <a:spcPct val="85000"/>
              </a:lnSpc>
              <a:spcBef>
                <a:spcPts val="0"/>
              </a:spcBef>
              <a:spcAft>
                <a:spcPts val="0"/>
              </a:spcAft>
              <a:buClr>
                <a:srgbClr val="000000"/>
              </a:buClr>
              <a:buSzPts val="3600"/>
              <a:buFont typeface="Impact"/>
              <a:buNone/>
              <a:defRPr sz="3600" b="0" i="0" u="none" strike="noStrike" cap="none">
                <a:solidFill>
                  <a:srgbClr val="000000"/>
                </a:solidFill>
                <a:latin typeface="Impact"/>
                <a:ea typeface="Impact"/>
                <a:cs typeface="Impact"/>
                <a:sym typeface="Impact"/>
              </a:defRPr>
            </a:lvl4pPr>
            <a:lvl5pPr marR="0" lvl="4" algn="l" rtl="0">
              <a:lnSpc>
                <a:spcPct val="85000"/>
              </a:lnSpc>
              <a:spcBef>
                <a:spcPts val="0"/>
              </a:spcBef>
              <a:spcAft>
                <a:spcPts val="0"/>
              </a:spcAft>
              <a:buClr>
                <a:srgbClr val="000000"/>
              </a:buClr>
              <a:buSzPts val="3600"/>
              <a:buFont typeface="Impact"/>
              <a:buNone/>
              <a:defRPr sz="3600" b="0" i="0" u="none" strike="noStrike" cap="none">
                <a:solidFill>
                  <a:srgbClr val="000000"/>
                </a:solidFill>
                <a:latin typeface="Impact"/>
                <a:ea typeface="Impact"/>
                <a:cs typeface="Impact"/>
                <a:sym typeface="Impact"/>
              </a:defRPr>
            </a:lvl5pPr>
            <a:lvl6pPr marR="0" lvl="5" algn="l" rtl="0">
              <a:lnSpc>
                <a:spcPct val="85000"/>
              </a:lnSpc>
              <a:spcBef>
                <a:spcPts val="0"/>
              </a:spcBef>
              <a:spcAft>
                <a:spcPts val="0"/>
              </a:spcAft>
              <a:buClr>
                <a:srgbClr val="000000"/>
              </a:buClr>
              <a:buSzPts val="3600"/>
              <a:buFont typeface="Impact"/>
              <a:buNone/>
              <a:defRPr sz="3600" b="0" i="0" u="none" strike="noStrike" cap="none">
                <a:solidFill>
                  <a:srgbClr val="000000"/>
                </a:solidFill>
                <a:latin typeface="Impact"/>
                <a:ea typeface="Impact"/>
                <a:cs typeface="Impact"/>
                <a:sym typeface="Impact"/>
              </a:defRPr>
            </a:lvl6pPr>
            <a:lvl7pPr marR="0" lvl="6" algn="l" rtl="0">
              <a:lnSpc>
                <a:spcPct val="85000"/>
              </a:lnSpc>
              <a:spcBef>
                <a:spcPts val="0"/>
              </a:spcBef>
              <a:spcAft>
                <a:spcPts val="0"/>
              </a:spcAft>
              <a:buClr>
                <a:srgbClr val="000000"/>
              </a:buClr>
              <a:buSzPts val="3600"/>
              <a:buFont typeface="Impact"/>
              <a:buNone/>
              <a:defRPr sz="3600" b="0" i="0" u="none" strike="noStrike" cap="none">
                <a:solidFill>
                  <a:srgbClr val="000000"/>
                </a:solidFill>
                <a:latin typeface="Impact"/>
                <a:ea typeface="Impact"/>
                <a:cs typeface="Impact"/>
                <a:sym typeface="Impact"/>
              </a:defRPr>
            </a:lvl7pPr>
            <a:lvl8pPr marR="0" lvl="7" algn="l" rtl="0">
              <a:lnSpc>
                <a:spcPct val="85000"/>
              </a:lnSpc>
              <a:spcBef>
                <a:spcPts val="0"/>
              </a:spcBef>
              <a:spcAft>
                <a:spcPts val="0"/>
              </a:spcAft>
              <a:buClr>
                <a:srgbClr val="000000"/>
              </a:buClr>
              <a:buSzPts val="3600"/>
              <a:buFont typeface="Impact"/>
              <a:buNone/>
              <a:defRPr sz="3600" b="0" i="0" u="none" strike="noStrike" cap="none">
                <a:solidFill>
                  <a:srgbClr val="000000"/>
                </a:solidFill>
                <a:latin typeface="Impact"/>
                <a:ea typeface="Impact"/>
                <a:cs typeface="Impact"/>
                <a:sym typeface="Impact"/>
              </a:defRPr>
            </a:lvl8pPr>
            <a:lvl9pPr marR="0" lvl="8" algn="l" rtl="0">
              <a:lnSpc>
                <a:spcPct val="85000"/>
              </a:lnSpc>
              <a:spcBef>
                <a:spcPts val="0"/>
              </a:spcBef>
              <a:spcAft>
                <a:spcPts val="0"/>
              </a:spcAft>
              <a:buClr>
                <a:srgbClr val="000000"/>
              </a:buClr>
              <a:buSzPts val="3600"/>
              <a:buFont typeface="Impact"/>
              <a:buNone/>
              <a:defRPr sz="3600" b="0" i="0" u="none" strike="noStrike" cap="none">
                <a:solidFill>
                  <a:srgbClr val="000000"/>
                </a:solidFill>
                <a:latin typeface="Impact"/>
                <a:ea typeface="Impact"/>
                <a:cs typeface="Impact"/>
                <a:sym typeface="Impact"/>
              </a:defRPr>
            </a:lvl9pPr>
          </a:lstStyle>
          <a:p>
            <a:endParaRPr/>
          </a:p>
        </p:txBody>
      </p:sp>
      <p:sp>
        <p:nvSpPr>
          <p:cNvPr id="145" name="Shape 145"/>
          <p:cNvSpPr txBox="1">
            <a:spLocks noGrp="1"/>
          </p:cNvSpPr>
          <p:nvPr>
            <p:ph type="sldNum" idx="12"/>
          </p:nvPr>
        </p:nvSpPr>
        <p:spPr>
          <a:xfrm>
            <a:off x="4854827" y="6338557"/>
            <a:ext cx="265620" cy="243841"/>
          </a:xfrm>
          <a:prstGeom prst="rect">
            <a:avLst/>
          </a:prstGeom>
          <a:noFill/>
          <a:ln>
            <a:noFill/>
          </a:ln>
        </p:spPr>
        <p:txBody>
          <a:bodyPr spcFirstLastPara="1" wrap="square" lIns="45700" tIns="45700" rIns="45700" bIns="45700" anchor="ctr" anchorCtr="0">
            <a:noAutofit/>
          </a:bodyPr>
          <a:lstStyle>
            <a:lvl1pPr marL="0" marR="0" lvl="0" indent="0" algn="ctr" rtl="0">
              <a:lnSpc>
                <a:spcPct val="100000"/>
              </a:lnSpc>
              <a:spcBef>
                <a:spcPts val="0"/>
              </a:spcBef>
              <a:spcAft>
                <a:spcPts val="0"/>
              </a:spcAft>
              <a:buClr>
                <a:srgbClr val="000000"/>
              </a:buClr>
              <a:buSzPts val="1000"/>
              <a:buFont typeface="Verdana"/>
              <a:buNone/>
              <a:defRPr sz="1000" b="0" i="0" u="none" strike="noStrike" cap="none">
                <a:solidFill>
                  <a:srgbClr val="000000"/>
                </a:solidFill>
                <a:latin typeface="Verdana"/>
                <a:ea typeface="Verdana"/>
                <a:cs typeface="Verdana"/>
                <a:sym typeface="Verdana"/>
              </a:defRPr>
            </a:lvl1pPr>
            <a:lvl2pPr marL="0" marR="0" lvl="1" indent="0" algn="ctr" rtl="0">
              <a:lnSpc>
                <a:spcPct val="100000"/>
              </a:lnSpc>
              <a:spcBef>
                <a:spcPts val="0"/>
              </a:spcBef>
              <a:spcAft>
                <a:spcPts val="0"/>
              </a:spcAft>
              <a:buClr>
                <a:srgbClr val="000000"/>
              </a:buClr>
              <a:buSzPts val="1000"/>
              <a:buFont typeface="Verdana"/>
              <a:buNone/>
              <a:defRPr sz="1000" b="0" i="0" u="none" strike="noStrike" cap="none">
                <a:solidFill>
                  <a:srgbClr val="000000"/>
                </a:solidFill>
                <a:latin typeface="Verdana"/>
                <a:ea typeface="Verdana"/>
                <a:cs typeface="Verdana"/>
                <a:sym typeface="Verdana"/>
              </a:defRPr>
            </a:lvl2pPr>
            <a:lvl3pPr marL="0" marR="0" lvl="2" indent="0" algn="ctr" rtl="0">
              <a:lnSpc>
                <a:spcPct val="100000"/>
              </a:lnSpc>
              <a:spcBef>
                <a:spcPts val="0"/>
              </a:spcBef>
              <a:spcAft>
                <a:spcPts val="0"/>
              </a:spcAft>
              <a:buClr>
                <a:srgbClr val="000000"/>
              </a:buClr>
              <a:buSzPts val="1000"/>
              <a:buFont typeface="Verdana"/>
              <a:buNone/>
              <a:defRPr sz="1000" b="0" i="0" u="none" strike="noStrike" cap="none">
                <a:solidFill>
                  <a:srgbClr val="000000"/>
                </a:solidFill>
                <a:latin typeface="Verdana"/>
                <a:ea typeface="Verdana"/>
                <a:cs typeface="Verdana"/>
                <a:sym typeface="Verdana"/>
              </a:defRPr>
            </a:lvl3pPr>
            <a:lvl4pPr marL="0" marR="0" lvl="3" indent="0" algn="ctr" rtl="0">
              <a:lnSpc>
                <a:spcPct val="100000"/>
              </a:lnSpc>
              <a:spcBef>
                <a:spcPts val="0"/>
              </a:spcBef>
              <a:spcAft>
                <a:spcPts val="0"/>
              </a:spcAft>
              <a:buClr>
                <a:srgbClr val="000000"/>
              </a:buClr>
              <a:buSzPts val="1000"/>
              <a:buFont typeface="Verdana"/>
              <a:buNone/>
              <a:defRPr sz="1000" b="0" i="0" u="none" strike="noStrike" cap="none">
                <a:solidFill>
                  <a:srgbClr val="000000"/>
                </a:solidFill>
                <a:latin typeface="Verdana"/>
                <a:ea typeface="Verdana"/>
                <a:cs typeface="Verdana"/>
                <a:sym typeface="Verdana"/>
              </a:defRPr>
            </a:lvl4pPr>
            <a:lvl5pPr marL="0" marR="0" lvl="4" indent="0" algn="ctr" rtl="0">
              <a:lnSpc>
                <a:spcPct val="100000"/>
              </a:lnSpc>
              <a:spcBef>
                <a:spcPts val="0"/>
              </a:spcBef>
              <a:spcAft>
                <a:spcPts val="0"/>
              </a:spcAft>
              <a:buClr>
                <a:srgbClr val="000000"/>
              </a:buClr>
              <a:buSzPts val="1000"/>
              <a:buFont typeface="Verdana"/>
              <a:buNone/>
              <a:defRPr sz="1000" b="0" i="0" u="none" strike="noStrike" cap="none">
                <a:solidFill>
                  <a:srgbClr val="000000"/>
                </a:solidFill>
                <a:latin typeface="Verdana"/>
                <a:ea typeface="Verdana"/>
                <a:cs typeface="Verdana"/>
                <a:sym typeface="Verdana"/>
              </a:defRPr>
            </a:lvl5pPr>
            <a:lvl6pPr marL="0" marR="0" lvl="5" indent="0" algn="ctr" rtl="0">
              <a:lnSpc>
                <a:spcPct val="100000"/>
              </a:lnSpc>
              <a:spcBef>
                <a:spcPts val="0"/>
              </a:spcBef>
              <a:spcAft>
                <a:spcPts val="0"/>
              </a:spcAft>
              <a:buClr>
                <a:srgbClr val="000000"/>
              </a:buClr>
              <a:buSzPts val="1000"/>
              <a:buFont typeface="Verdana"/>
              <a:buNone/>
              <a:defRPr sz="1000" b="0" i="0" u="none" strike="noStrike" cap="none">
                <a:solidFill>
                  <a:srgbClr val="000000"/>
                </a:solidFill>
                <a:latin typeface="Verdana"/>
                <a:ea typeface="Verdana"/>
                <a:cs typeface="Verdana"/>
                <a:sym typeface="Verdana"/>
              </a:defRPr>
            </a:lvl6pPr>
            <a:lvl7pPr marL="0" marR="0" lvl="6" indent="0" algn="ctr" rtl="0">
              <a:lnSpc>
                <a:spcPct val="100000"/>
              </a:lnSpc>
              <a:spcBef>
                <a:spcPts val="0"/>
              </a:spcBef>
              <a:spcAft>
                <a:spcPts val="0"/>
              </a:spcAft>
              <a:buClr>
                <a:srgbClr val="000000"/>
              </a:buClr>
              <a:buSzPts val="1000"/>
              <a:buFont typeface="Verdana"/>
              <a:buNone/>
              <a:defRPr sz="1000" b="0" i="0" u="none" strike="noStrike" cap="none">
                <a:solidFill>
                  <a:srgbClr val="000000"/>
                </a:solidFill>
                <a:latin typeface="Verdana"/>
                <a:ea typeface="Verdana"/>
                <a:cs typeface="Verdana"/>
                <a:sym typeface="Verdana"/>
              </a:defRPr>
            </a:lvl7pPr>
            <a:lvl8pPr marL="0" marR="0" lvl="7" indent="0" algn="ctr" rtl="0">
              <a:lnSpc>
                <a:spcPct val="100000"/>
              </a:lnSpc>
              <a:spcBef>
                <a:spcPts val="0"/>
              </a:spcBef>
              <a:spcAft>
                <a:spcPts val="0"/>
              </a:spcAft>
              <a:buClr>
                <a:srgbClr val="000000"/>
              </a:buClr>
              <a:buSzPts val="1000"/>
              <a:buFont typeface="Verdana"/>
              <a:buNone/>
              <a:defRPr sz="1000" b="0" i="0" u="none" strike="noStrike" cap="none">
                <a:solidFill>
                  <a:srgbClr val="000000"/>
                </a:solidFill>
                <a:latin typeface="Verdana"/>
                <a:ea typeface="Verdana"/>
                <a:cs typeface="Verdana"/>
                <a:sym typeface="Verdana"/>
              </a:defRPr>
            </a:lvl8pPr>
            <a:lvl9pPr marL="0" marR="0" lvl="8" indent="0" algn="ctr" rtl="0">
              <a:lnSpc>
                <a:spcPct val="100000"/>
              </a:lnSpc>
              <a:spcBef>
                <a:spcPts val="0"/>
              </a:spcBef>
              <a:spcAft>
                <a:spcPts val="0"/>
              </a:spcAft>
              <a:buClr>
                <a:srgbClr val="000000"/>
              </a:buClr>
              <a:buSzPts val="1000"/>
              <a:buFont typeface="Verdana"/>
              <a:buNone/>
              <a:defRPr sz="1000" b="0" i="0" u="none" strike="noStrike" cap="none">
                <a:solidFill>
                  <a:srgbClr val="000000"/>
                </a:solidFill>
                <a:latin typeface="Verdana"/>
                <a:ea typeface="Verdana"/>
                <a:cs typeface="Verdana"/>
                <a:sym typeface="Verdana"/>
              </a:defRPr>
            </a:lvl9pPr>
          </a:lstStyle>
          <a:p>
            <a:pPr marL="0" lvl="0" indent="0">
              <a:spcBef>
                <a:spcPts val="0"/>
              </a:spcBef>
              <a:spcAft>
                <a:spcPts val="0"/>
              </a:spcAft>
              <a:buNone/>
            </a:pPr>
            <a:fld id="{00000000-1234-1234-1234-123412341234}" type="slidenum">
              <a:rPr lang="en-US"/>
              <a:t>‹#›</a:t>
            </a:fld>
            <a:endParaRPr/>
          </a:p>
        </p:txBody>
      </p:sp>
      <p:sp>
        <p:nvSpPr>
          <p:cNvPr id="146" name="Shape 146"/>
          <p:cNvSpPr txBox="1">
            <a:spLocks noGrp="1"/>
          </p:cNvSpPr>
          <p:nvPr>
            <p:ph type="body" idx="1"/>
          </p:nvPr>
        </p:nvSpPr>
        <p:spPr>
          <a:xfrm>
            <a:off x="544942" y="2409026"/>
            <a:ext cx="4950695" cy="2114551"/>
          </a:xfrm>
          <a:prstGeom prst="rect">
            <a:avLst/>
          </a:prstGeom>
          <a:noFill/>
          <a:ln>
            <a:noFill/>
          </a:ln>
        </p:spPr>
        <p:txBody>
          <a:bodyPr spcFirstLastPara="1" wrap="square" lIns="91425" tIns="91425" rIns="91425" bIns="91425" anchor="ctr" anchorCtr="0"/>
          <a:lstStyle>
            <a:lvl1pPr marL="457200" marR="0" lvl="0" indent="-228600" algn="ctr" rtl="0">
              <a:lnSpc>
                <a:spcPct val="100000"/>
              </a:lnSpc>
              <a:spcBef>
                <a:spcPts val="800"/>
              </a:spcBef>
              <a:spcAft>
                <a:spcPts val="0"/>
              </a:spcAft>
              <a:buClr>
                <a:srgbClr val="000000"/>
              </a:buClr>
              <a:buSzPts val="2200"/>
              <a:buFont typeface="Noto Sans Symbols"/>
              <a:buNone/>
              <a:defRPr sz="2200" b="0" i="0" u="none" strike="noStrike" cap="none">
                <a:solidFill>
                  <a:srgbClr val="000000"/>
                </a:solidFill>
                <a:latin typeface="Georgia"/>
                <a:ea typeface="Georgia"/>
                <a:cs typeface="Georgia"/>
                <a:sym typeface="Georgia"/>
              </a:defRPr>
            </a:lvl1pPr>
            <a:lvl2pPr marL="914400" marR="0" lvl="1" indent="-347344" algn="ctr" rtl="0">
              <a:lnSpc>
                <a:spcPct val="100000"/>
              </a:lnSpc>
              <a:spcBef>
                <a:spcPts val="800"/>
              </a:spcBef>
              <a:spcAft>
                <a:spcPts val="0"/>
              </a:spcAft>
              <a:buClr>
                <a:srgbClr val="000000"/>
              </a:buClr>
              <a:buSzPts val="1870"/>
              <a:buFont typeface="Noto Sans Symbols"/>
              <a:buChar char="●"/>
              <a:defRPr sz="2200" b="0" i="0" u="none" strike="noStrike" cap="none">
                <a:solidFill>
                  <a:srgbClr val="000000"/>
                </a:solidFill>
                <a:latin typeface="Georgia"/>
                <a:ea typeface="Georgia"/>
                <a:cs typeface="Georgia"/>
                <a:sym typeface="Georgia"/>
              </a:defRPr>
            </a:lvl2pPr>
            <a:lvl3pPr marL="1371600" marR="0" lvl="2" indent="-347344" algn="ctr" rtl="0">
              <a:lnSpc>
                <a:spcPct val="100000"/>
              </a:lnSpc>
              <a:spcBef>
                <a:spcPts val="800"/>
              </a:spcBef>
              <a:spcAft>
                <a:spcPts val="0"/>
              </a:spcAft>
              <a:buClr>
                <a:srgbClr val="000000"/>
              </a:buClr>
              <a:buSzPts val="1870"/>
              <a:buFont typeface="Noto Sans Symbols"/>
              <a:buChar char="●"/>
              <a:defRPr sz="2200" b="0" i="0" u="none" strike="noStrike" cap="none">
                <a:solidFill>
                  <a:srgbClr val="000000"/>
                </a:solidFill>
                <a:latin typeface="Georgia"/>
                <a:ea typeface="Georgia"/>
                <a:cs typeface="Georgia"/>
                <a:sym typeface="Georgia"/>
              </a:defRPr>
            </a:lvl3pPr>
            <a:lvl4pPr marL="1828800" marR="0" lvl="3" indent="-347344" algn="ctr" rtl="0">
              <a:lnSpc>
                <a:spcPct val="100000"/>
              </a:lnSpc>
              <a:spcBef>
                <a:spcPts val="800"/>
              </a:spcBef>
              <a:spcAft>
                <a:spcPts val="0"/>
              </a:spcAft>
              <a:buClr>
                <a:srgbClr val="000000"/>
              </a:buClr>
              <a:buSzPts val="1870"/>
              <a:buFont typeface="Noto Sans Symbols"/>
              <a:buChar char="●"/>
              <a:defRPr sz="2200" b="0" i="0" u="none" strike="noStrike" cap="none">
                <a:solidFill>
                  <a:srgbClr val="000000"/>
                </a:solidFill>
                <a:latin typeface="Georgia"/>
                <a:ea typeface="Georgia"/>
                <a:cs typeface="Georgia"/>
                <a:sym typeface="Georgia"/>
              </a:defRPr>
            </a:lvl4pPr>
            <a:lvl5pPr marL="2286000" marR="0" lvl="4" indent="-347345" algn="ctr" rtl="0">
              <a:lnSpc>
                <a:spcPct val="100000"/>
              </a:lnSpc>
              <a:spcBef>
                <a:spcPts val="800"/>
              </a:spcBef>
              <a:spcAft>
                <a:spcPts val="0"/>
              </a:spcAft>
              <a:buClr>
                <a:srgbClr val="000000"/>
              </a:buClr>
              <a:buSzPts val="1870"/>
              <a:buFont typeface="Noto Sans Symbols"/>
              <a:buChar char="●"/>
              <a:defRPr sz="2200" b="0" i="0" u="none" strike="noStrike" cap="none">
                <a:solidFill>
                  <a:srgbClr val="000000"/>
                </a:solidFill>
                <a:latin typeface="Georgia"/>
                <a:ea typeface="Georgia"/>
                <a:cs typeface="Georgia"/>
                <a:sym typeface="Georgia"/>
              </a:defRPr>
            </a:lvl5pPr>
            <a:lvl6pPr marL="2743200" marR="0" lvl="5" indent="-381000" algn="l" rtl="0">
              <a:lnSpc>
                <a:spcPct val="100000"/>
              </a:lnSpc>
              <a:spcBef>
                <a:spcPts val="800"/>
              </a:spcBef>
              <a:spcAft>
                <a:spcPts val="0"/>
              </a:spcAft>
              <a:buClr>
                <a:srgbClr val="000000"/>
              </a:buClr>
              <a:buSzPts val="2400"/>
              <a:buFont typeface="Noto Sans Symbols"/>
              <a:buChar char="●"/>
              <a:defRPr sz="2400" b="0" i="0" u="none" strike="noStrike" cap="none">
                <a:solidFill>
                  <a:srgbClr val="000000"/>
                </a:solidFill>
                <a:latin typeface="Georgia"/>
                <a:ea typeface="Georgia"/>
                <a:cs typeface="Georgia"/>
                <a:sym typeface="Georgia"/>
              </a:defRPr>
            </a:lvl6pPr>
            <a:lvl7pPr marL="3200400" marR="0" lvl="6" indent="-381000" algn="l" rtl="0">
              <a:lnSpc>
                <a:spcPct val="100000"/>
              </a:lnSpc>
              <a:spcBef>
                <a:spcPts val="800"/>
              </a:spcBef>
              <a:spcAft>
                <a:spcPts val="0"/>
              </a:spcAft>
              <a:buClr>
                <a:srgbClr val="000000"/>
              </a:buClr>
              <a:buSzPts val="2400"/>
              <a:buFont typeface="Noto Sans Symbols"/>
              <a:buChar char="●"/>
              <a:defRPr sz="2400" b="0" i="0" u="none" strike="noStrike" cap="none">
                <a:solidFill>
                  <a:srgbClr val="000000"/>
                </a:solidFill>
                <a:latin typeface="Georgia"/>
                <a:ea typeface="Georgia"/>
                <a:cs typeface="Georgia"/>
                <a:sym typeface="Georgia"/>
              </a:defRPr>
            </a:lvl7pPr>
            <a:lvl8pPr marL="3657600" marR="0" lvl="7" indent="-381000" algn="l" rtl="0">
              <a:lnSpc>
                <a:spcPct val="100000"/>
              </a:lnSpc>
              <a:spcBef>
                <a:spcPts val="800"/>
              </a:spcBef>
              <a:spcAft>
                <a:spcPts val="0"/>
              </a:spcAft>
              <a:buClr>
                <a:srgbClr val="000000"/>
              </a:buClr>
              <a:buSzPts val="2400"/>
              <a:buFont typeface="Noto Sans Symbols"/>
              <a:buChar char="●"/>
              <a:defRPr sz="2400" b="0" i="0" u="none" strike="noStrike" cap="none">
                <a:solidFill>
                  <a:srgbClr val="000000"/>
                </a:solidFill>
                <a:latin typeface="Georgia"/>
                <a:ea typeface="Georgia"/>
                <a:cs typeface="Georgia"/>
                <a:sym typeface="Georgia"/>
              </a:defRPr>
            </a:lvl8pPr>
            <a:lvl9pPr marL="4114800" marR="0" lvl="8" indent="-381000" algn="l" rtl="0">
              <a:lnSpc>
                <a:spcPct val="100000"/>
              </a:lnSpc>
              <a:spcBef>
                <a:spcPts val="800"/>
              </a:spcBef>
              <a:spcAft>
                <a:spcPts val="0"/>
              </a:spcAft>
              <a:buClr>
                <a:srgbClr val="000000"/>
              </a:buClr>
              <a:buSzPts val="2400"/>
              <a:buFont typeface="Noto Sans Symbols"/>
              <a:buChar char="●"/>
              <a:defRPr sz="2400" b="0" i="0" u="none" strike="noStrike" cap="none">
                <a:solidFill>
                  <a:srgbClr val="000000"/>
                </a:solidFill>
                <a:latin typeface="Georgia"/>
                <a:ea typeface="Georgia"/>
                <a:cs typeface="Georgia"/>
                <a:sym typeface="Georgia"/>
              </a:defRPr>
            </a:lvl9pPr>
          </a:lstStyle>
          <a:p>
            <a:endParaRPr/>
          </a:p>
        </p:txBody>
      </p:sp>
      <p:sp>
        <p:nvSpPr>
          <p:cNvPr id="147" name="Shape 147"/>
          <p:cNvSpPr txBox="1">
            <a:spLocks noGrp="1"/>
          </p:cNvSpPr>
          <p:nvPr>
            <p:ph type="body" idx="3"/>
          </p:nvPr>
        </p:nvSpPr>
        <p:spPr>
          <a:xfrm>
            <a:off x="854361" y="4784725"/>
            <a:ext cx="4331856" cy="276225"/>
          </a:xfrm>
          <a:prstGeom prst="rect">
            <a:avLst/>
          </a:prstGeom>
          <a:noFill/>
          <a:ln>
            <a:noFill/>
          </a:ln>
        </p:spPr>
        <p:txBody>
          <a:bodyPr spcFirstLastPara="1" wrap="square" lIns="91425" tIns="91425" rIns="91425" bIns="91425" anchor="ctr" anchorCtr="0"/>
          <a:lstStyle>
            <a:lvl1pPr marL="457200" marR="0" lvl="0" indent="-358140" algn="l" rtl="0">
              <a:lnSpc>
                <a:spcPct val="100000"/>
              </a:lnSpc>
              <a:spcBef>
                <a:spcPts val="800"/>
              </a:spcBef>
              <a:spcAft>
                <a:spcPts val="0"/>
              </a:spcAft>
              <a:buClr>
                <a:srgbClr val="000000"/>
              </a:buClr>
              <a:buSzPts val="2040"/>
              <a:buFont typeface="Noto Sans Symbols"/>
              <a:buChar char="●"/>
              <a:defRPr sz="2400" b="0" i="0" u="none" strike="noStrike" cap="none">
                <a:solidFill>
                  <a:srgbClr val="000000"/>
                </a:solidFill>
                <a:latin typeface="Georgia"/>
                <a:ea typeface="Georgia"/>
                <a:cs typeface="Georgia"/>
                <a:sym typeface="Georgia"/>
              </a:defRPr>
            </a:lvl1pPr>
            <a:lvl2pPr marL="914400" marR="0" lvl="1" indent="-358140" algn="l" rtl="0">
              <a:lnSpc>
                <a:spcPct val="100000"/>
              </a:lnSpc>
              <a:spcBef>
                <a:spcPts val="800"/>
              </a:spcBef>
              <a:spcAft>
                <a:spcPts val="0"/>
              </a:spcAft>
              <a:buClr>
                <a:srgbClr val="000000"/>
              </a:buClr>
              <a:buSzPts val="2040"/>
              <a:buFont typeface="Noto Sans Symbols"/>
              <a:buChar char="●"/>
              <a:defRPr sz="2400" b="0" i="0" u="none" strike="noStrike" cap="none">
                <a:solidFill>
                  <a:srgbClr val="000000"/>
                </a:solidFill>
                <a:latin typeface="Georgia"/>
                <a:ea typeface="Georgia"/>
                <a:cs typeface="Georgia"/>
                <a:sym typeface="Georgia"/>
              </a:defRPr>
            </a:lvl2pPr>
            <a:lvl3pPr marL="1371600" marR="0" lvl="2" indent="-358139" algn="l" rtl="0">
              <a:lnSpc>
                <a:spcPct val="100000"/>
              </a:lnSpc>
              <a:spcBef>
                <a:spcPts val="800"/>
              </a:spcBef>
              <a:spcAft>
                <a:spcPts val="0"/>
              </a:spcAft>
              <a:buClr>
                <a:srgbClr val="000000"/>
              </a:buClr>
              <a:buSzPts val="2040"/>
              <a:buFont typeface="Noto Sans Symbols"/>
              <a:buChar char="●"/>
              <a:defRPr sz="2400" b="0" i="0" u="none" strike="noStrike" cap="none">
                <a:solidFill>
                  <a:srgbClr val="000000"/>
                </a:solidFill>
                <a:latin typeface="Georgia"/>
                <a:ea typeface="Georgia"/>
                <a:cs typeface="Georgia"/>
                <a:sym typeface="Georgia"/>
              </a:defRPr>
            </a:lvl3pPr>
            <a:lvl4pPr marL="1828800" marR="0" lvl="3" indent="-358139" algn="l" rtl="0">
              <a:lnSpc>
                <a:spcPct val="100000"/>
              </a:lnSpc>
              <a:spcBef>
                <a:spcPts val="800"/>
              </a:spcBef>
              <a:spcAft>
                <a:spcPts val="0"/>
              </a:spcAft>
              <a:buClr>
                <a:srgbClr val="000000"/>
              </a:buClr>
              <a:buSzPts val="2040"/>
              <a:buFont typeface="Noto Sans Symbols"/>
              <a:buChar char="●"/>
              <a:defRPr sz="2400" b="0" i="0" u="none" strike="noStrike" cap="none">
                <a:solidFill>
                  <a:srgbClr val="000000"/>
                </a:solidFill>
                <a:latin typeface="Georgia"/>
                <a:ea typeface="Georgia"/>
                <a:cs typeface="Georgia"/>
                <a:sym typeface="Georgia"/>
              </a:defRPr>
            </a:lvl4pPr>
            <a:lvl5pPr marL="2286000" marR="0" lvl="4" indent="-358139" algn="l" rtl="0">
              <a:lnSpc>
                <a:spcPct val="100000"/>
              </a:lnSpc>
              <a:spcBef>
                <a:spcPts val="800"/>
              </a:spcBef>
              <a:spcAft>
                <a:spcPts val="0"/>
              </a:spcAft>
              <a:buClr>
                <a:srgbClr val="000000"/>
              </a:buClr>
              <a:buSzPts val="2040"/>
              <a:buFont typeface="Noto Sans Symbols"/>
              <a:buChar char="●"/>
              <a:defRPr sz="2400" b="0" i="0" u="none" strike="noStrike" cap="none">
                <a:solidFill>
                  <a:srgbClr val="000000"/>
                </a:solidFill>
                <a:latin typeface="Georgia"/>
                <a:ea typeface="Georgia"/>
                <a:cs typeface="Georgia"/>
                <a:sym typeface="Georgia"/>
              </a:defRPr>
            </a:lvl5pPr>
            <a:lvl6pPr marL="2743200" marR="0" lvl="5" indent="-381000" algn="l" rtl="0">
              <a:lnSpc>
                <a:spcPct val="100000"/>
              </a:lnSpc>
              <a:spcBef>
                <a:spcPts val="800"/>
              </a:spcBef>
              <a:spcAft>
                <a:spcPts val="0"/>
              </a:spcAft>
              <a:buClr>
                <a:srgbClr val="000000"/>
              </a:buClr>
              <a:buSzPts val="2400"/>
              <a:buFont typeface="Noto Sans Symbols"/>
              <a:buChar char="●"/>
              <a:defRPr sz="2400" b="0" i="0" u="none" strike="noStrike" cap="none">
                <a:solidFill>
                  <a:srgbClr val="000000"/>
                </a:solidFill>
                <a:latin typeface="Georgia"/>
                <a:ea typeface="Georgia"/>
                <a:cs typeface="Georgia"/>
                <a:sym typeface="Georgia"/>
              </a:defRPr>
            </a:lvl6pPr>
            <a:lvl7pPr marL="3200400" marR="0" lvl="6" indent="-381000" algn="l" rtl="0">
              <a:lnSpc>
                <a:spcPct val="100000"/>
              </a:lnSpc>
              <a:spcBef>
                <a:spcPts val="800"/>
              </a:spcBef>
              <a:spcAft>
                <a:spcPts val="0"/>
              </a:spcAft>
              <a:buClr>
                <a:srgbClr val="000000"/>
              </a:buClr>
              <a:buSzPts val="2400"/>
              <a:buFont typeface="Noto Sans Symbols"/>
              <a:buChar char="●"/>
              <a:defRPr sz="2400" b="0" i="0" u="none" strike="noStrike" cap="none">
                <a:solidFill>
                  <a:srgbClr val="000000"/>
                </a:solidFill>
                <a:latin typeface="Georgia"/>
                <a:ea typeface="Georgia"/>
                <a:cs typeface="Georgia"/>
                <a:sym typeface="Georgia"/>
              </a:defRPr>
            </a:lvl7pPr>
            <a:lvl8pPr marL="3657600" marR="0" lvl="7" indent="-381000" algn="l" rtl="0">
              <a:lnSpc>
                <a:spcPct val="100000"/>
              </a:lnSpc>
              <a:spcBef>
                <a:spcPts val="800"/>
              </a:spcBef>
              <a:spcAft>
                <a:spcPts val="0"/>
              </a:spcAft>
              <a:buClr>
                <a:srgbClr val="000000"/>
              </a:buClr>
              <a:buSzPts val="2400"/>
              <a:buFont typeface="Noto Sans Symbols"/>
              <a:buChar char="●"/>
              <a:defRPr sz="2400" b="0" i="0" u="none" strike="noStrike" cap="none">
                <a:solidFill>
                  <a:srgbClr val="000000"/>
                </a:solidFill>
                <a:latin typeface="Georgia"/>
                <a:ea typeface="Georgia"/>
                <a:cs typeface="Georgia"/>
                <a:sym typeface="Georgia"/>
              </a:defRPr>
            </a:lvl8pPr>
            <a:lvl9pPr marL="4114800" marR="0" lvl="8" indent="-381000" algn="l" rtl="0">
              <a:lnSpc>
                <a:spcPct val="100000"/>
              </a:lnSpc>
              <a:spcBef>
                <a:spcPts val="800"/>
              </a:spcBef>
              <a:spcAft>
                <a:spcPts val="0"/>
              </a:spcAft>
              <a:buClr>
                <a:srgbClr val="000000"/>
              </a:buClr>
              <a:buSzPts val="2400"/>
              <a:buFont typeface="Noto Sans Symbols"/>
              <a:buChar char="●"/>
              <a:defRPr sz="2400" b="0" i="0" u="none" strike="noStrike" cap="none">
                <a:solidFill>
                  <a:srgbClr val="000000"/>
                </a:solidFill>
                <a:latin typeface="Georgia"/>
                <a:ea typeface="Georgia"/>
                <a:cs typeface="Georgia"/>
                <a:sym typeface="Georgia"/>
              </a:defRPr>
            </a:lvl9pPr>
          </a:lstStyle>
          <a:p>
            <a:endParaRPr/>
          </a:p>
        </p:txBody>
      </p:sp>
      <p:cxnSp>
        <p:nvCxnSpPr>
          <p:cNvPr id="148" name="Shape 148"/>
          <p:cNvCxnSpPr/>
          <p:nvPr/>
        </p:nvCxnSpPr>
        <p:spPr>
          <a:xfrm>
            <a:off x="854362" y="2244437"/>
            <a:ext cx="4331856" cy="1"/>
          </a:xfrm>
          <a:prstGeom prst="straightConnector1">
            <a:avLst/>
          </a:prstGeom>
          <a:noFill/>
          <a:ln w="15875" cap="rnd" cmpd="sng">
            <a:solidFill>
              <a:srgbClr val="000000"/>
            </a:solidFill>
            <a:prstDash val="solid"/>
            <a:miter lim="8000"/>
            <a:headEnd type="none" w="sm" len="sm"/>
            <a:tailEnd type="none" w="sm" len="sm"/>
          </a:ln>
        </p:spPr>
      </p:cxnSp>
      <p:cxnSp>
        <p:nvCxnSpPr>
          <p:cNvPr id="149" name="Shape 149"/>
          <p:cNvCxnSpPr/>
          <p:nvPr/>
        </p:nvCxnSpPr>
        <p:spPr>
          <a:xfrm>
            <a:off x="854362" y="4668982"/>
            <a:ext cx="4331856" cy="1"/>
          </a:xfrm>
          <a:prstGeom prst="straightConnector1">
            <a:avLst/>
          </a:prstGeom>
          <a:noFill/>
          <a:ln w="15875" cap="rnd" cmpd="sng">
            <a:solidFill>
              <a:srgbClr val="000000"/>
            </a:solidFill>
            <a:prstDash val="solid"/>
            <a:miter lim="8000"/>
            <a:headEnd type="none" w="sm" len="sm"/>
            <a:tailEnd type="none" w="sm" len="sm"/>
          </a:ln>
        </p:spPr>
      </p:cxn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matchingName="Section Divider 1">
  <p:cSld name="Section Divider 1">
    <p:spTree>
      <p:nvGrpSpPr>
        <p:cNvPr id="1" name="Shape 150"/>
        <p:cNvGrpSpPr/>
        <p:nvPr/>
      </p:nvGrpSpPr>
      <p:grpSpPr>
        <a:xfrm>
          <a:off x="0" y="0"/>
          <a:ext cx="0" cy="0"/>
          <a:chOff x="0" y="0"/>
          <a:chExt cx="0" cy="0"/>
        </a:xfrm>
      </p:grpSpPr>
      <p:sp>
        <p:nvSpPr>
          <p:cNvPr id="151" name="Shape 151"/>
          <p:cNvSpPr txBox="1">
            <a:spLocks noGrp="1"/>
          </p:cNvSpPr>
          <p:nvPr>
            <p:ph type="body" idx="1"/>
          </p:nvPr>
        </p:nvSpPr>
        <p:spPr>
          <a:xfrm>
            <a:off x="1550987" y="3461558"/>
            <a:ext cx="9070976" cy="598489"/>
          </a:xfrm>
          <a:prstGeom prst="rect">
            <a:avLst/>
          </a:prstGeom>
          <a:noFill/>
          <a:ln>
            <a:noFill/>
          </a:ln>
        </p:spPr>
        <p:txBody>
          <a:bodyPr spcFirstLastPara="1" wrap="square" lIns="91425" tIns="91425" rIns="91425" bIns="91425" anchor="t" anchorCtr="0"/>
          <a:lstStyle>
            <a:lvl1pPr marL="457200" marR="0" lvl="0" indent="-228600" algn="ctr" rtl="0">
              <a:lnSpc>
                <a:spcPct val="100000"/>
              </a:lnSpc>
              <a:spcBef>
                <a:spcPts val="800"/>
              </a:spcBef>
              <a:spcAft>
                <a:spcPts val="0"/>
              </a:spcAft>
              <a:buClr>
                <a:srgbClr val="000000"/>
              </a:buClr>
              <a:buSzPts val="3200"/>
              <a:buFont typeface="Noto Sans Symbols"/>
              <a:buNone/>
              <a:defRPr sz="3200" b="0" i="0" u="none" strike="noStrike" cap="none">
                <a:solidFill>
                  <a:srgbClr val="000000"/>
                </a:solidFill>
                <a:latin typeface="Georgia"/>
                <a:ea typeface="Georgia"/>
                <a:cs typeface="Georgia"/>
                <a:sym typeface="Georgia"/>
              </a:defRPr>
            </a:lvl1pPr>
            <a:lvl2pPr marL="914400" marR="0" lvl="1" indent="-228600" algn="ctr" rtl="0">
              <a:lnSpc>
                <a:spcPct val="100000"/>
              </a:lnSpc>
              <a:spcBef>
                <a:spcPts val="800"/>
              </a:spcBef>
              <a:spcAft>
                <a:spcPts val="0"/>
              </a:spcAft>
              <a:buClr>
                <a:srgbClr val="000000"/>
              </a:buClr>
              <a:buSzPts val="3200"/>
              <a:buFont typeface="Noto Sans Symbols"/>
              <a:buNone/>
              <a:defRPr sz="3200" b="0" i="0" u="none" strike="noStrike" cap="none">
                <a:solidFill>
                  <a:srgbClr val="000000"/>
                </a:solidFill>
                <a:latin typeface="Georgia"/>
                <a:ea typeface="Georgia"/>
                <a:cs typeface="Georgia"/>
                <a:sym typeface="Georgia"/>
              </a:defRPr>
            </a:lvl2pPr>
            <a:lvl3pPr marL="1371600" marR="0" lvl="2" indent="-228600" algn="ctr" rtl="0">
              <a:lnSpc>
                <a:spcPct val="100000"/>
              </a:lnSpc>
              <a:spcBef>
                <a:spcPts val="800"/>
              </a:spcBef>
              <a:spcAft>
                <a:spcPts val="0"/>
              </a:spcAft>
              <a:buClr>
                <a:srgbClr val="000000"/>
              </a:buClr>
              <a:buSzPts val="3200"/>
              <a:buFont typeface="Noto Sans Symbols"/>
              <a:buNone/>
              <a:defRPr sz="3200" b="0" i="0" u="none" strike="noStrike" cap="none">
                <a:solidFill>
                  <a:srgbClr val="000000"/>
                </a:solidFill>
                <a:latin typeface="Georgia"/>
                <a:ea typeface="Georgia"/>
                <a:cs typeface="Georgia"/>
                <a:sym typeface="Georgia"/>
              </a:defRPr>
            </a:lvl3pPr>
            <a:lvl4pPr marL="1828800" marR="0" lvl="3" indent="-228600" algn="ctr" rtl="0">
              <a:lnSpc>
                <a:spcPct val="100000"/>
              </a:lnSpc>
              <a:spcBef>
                <a:spcPts val="800"/>
              </a:spcBef>
              <a:spcAft>
                <a:spcPts val="0"/>
              </a:spcAft>
              <a:buClr>
                <a:srgbClr val="000000"/>
              </a:buClr>
              <a:buSzPts val="3200"/>
              <a:buFont typeface="Noto Sans Symbols"/>
              <a:buNone/>
              <a:defRPr sz="3200" b="0" i="0" u="none" strike="noStrike" cap="none">
                <a:solidFill>
                  <a:srgbClr val="000000"/>
                </a:solidFill>
                <a:latin typeface="Georgia"/>
                <a:ea typeface="Georgia"/>
                <a:cs typeface="Georgia"/>
                <a:sym typeface="Georgia"/>
              </a:defRPr>
            </a:lvl4pPr>
            <a:lvl5pPr marL="2286000" marR="0" lvl="4" indent="-228600" algn="ctr" rtl="0">
              <a:lnSpc>
                <a:spcPct val="100000"/>
              </a:lnSpc>
              <a:spcBef>
                <a:spcPts val="800"/>
              </a:spcBef>
              <a:spcAft>
                <a:spcPts val="0"/>
              </a:spcAft>
              <a:buClr>
                <a:srgbClr val="000000"/>
              </a:buClr>
              <a:buSzPts val="3200"/>
              <a:buFont typeface="Noto Sans Symbols"/>
              <a:buNone/>
              <a:defRPr sz="3200" b="0" i="0" u="none" strike="noStrike" cap="none">
                <a:solidFill>
                  <a:srgbClr val="000000"/>
                </a:solidFill>
                <a:latin typeface="Georgia"/>
                <a:ea typeface="Georgia"/>
                <a:cs typeface="Georgia"/>
                <a:sym typeface="Georgia"/>
              </a:defRPr>
            </a:lvl5pPr>
            <a:lvl6pPr marL="2743200" marR="0" lvl="5" indent="-381000" algn="l" rtl="0">
              <a:lnSpc>
                <a:spcPct val="100000"/>
              </a:lnSpc>
              <a:spcBef>
                <a:spcPts val="800"/>
              </a:spcBef>
              <a:spcAft>
                <a:spcPts val="0"/>
              </a:spcAft>
              <a:buClr>
                <a:srgbClr val="000000"/>
              </a:buClr>
              <a:buSzPts val="2400"/>
              <a:buFont typeface="Noto Sans Symbols"/>
              <a:buChar char="●"/>
              <a:defRPr sz="2400" b="0" i="0" u="none" strike="noStrike" cap="none">
                <a:solidFill>
                  <a:srgbClr val="000000"/>
                </a:solidFill>
                <a:latin typeface="Georgia"/>
                <a:ea typeface="Georgia"/>
                <a:cs typeface="Georgia"/>
                <a:sym typeface="Georgia"/>
              </a:defRPr>
            </a:lvl6pPr>
            <a:lvl7pPr marL="3200400" marR="0" lvl="6" indent="-381000" algn="l" rtl="0">
              <a:lnSpc>
                <a:spcPct val="100000"/>
              </a:lnSpc>
              <a:spcBef>
                <a:spcPts val="800"/>
              </a:spcBef>
              <a:spcAft>
                <a:spcPts val="0"/>
              </a:spcAft>
              <a:buClr>
                <a:srgbClr val="000000"/>
              </a:buClr>
              <a:buSzPts val="2400"/>
              <a:buFont typeface="Noto Sans Symbols"/>
              <a:buChar char="●"/>
              <a:defRPr sz="2400" b="0" i="0" u="none" strike="noStrike" cap="none">
                <a:solidFill>
                  <a:srgbClr val="000000"/>
                </a:solidFill>
                <a:latin typeface="Georgia"/>
                <a:ea typeface="Georgia"/>
                <a:cs typeface="Georgia"/>
                <a:sym typeface="Georgia"/>
              </a:defRPr>
            </a:lvl7pPr>
            <a:lvl8pPr marL="3657600" marR="0" lvl="7" indent="-381000" algn="l" rtl="0">
              <a:lnSpc>
                <a:spcPct val="100000"/>
              </a:lnSpc>
              <a:spcBef>
                <a:spcPts val="800"/>
              </a:spcBef>
              <a:spcAft>
                <a:spcPts val="0"/>
              </a:spcAft>
              <a:buClr>
                <a:srgbClr val="000000"/>
              </a:buClr>
              <a:buSzPts val="2400"/>
              <a:buFont typeface="Noto Sans Symbols"/>
              <a:buChar char="●"/>
              <a:defRPr sz="2400" b="0" i="0" u="none" strike="noStrike" cap="none">
                <a:solidFill>
                  <a:srgbClr val="000000"/>
                </a:solidFill>
                <a:latin typeface="Georgia"/>
                <a:ea typeface="Georgia"/>
                <a:cs typeface="Georgia"/>
                <a:sym typeface="Georgia"/>
              </a:defRPr>
            </a:lvl8pPr>
            <a:lvl9pPr marL="4114800" marR="0" lvl="8" indent="-381000" algn="l" rtl="0">
              <a:lnSpc>
                <a:spcPct val="100000"/>
              </a:lnSpc>
              <a:spcBef>
                <a:spcPts val="800"/>
              </a:spcBef>
              <a:spcAft>
                <a:spcPts val="0"/>
              </a:spcAft>
              <a:buClr>
                <a:srgbClr val="000000"/>
              </a:buClr>
              <a:buSzPts val="2400"/>
              <a:buFont typeface="Noto Sans Symbols"/>
              <a:buChar char="●"/>
              <a:defRPr sz="2400" b="0" i="0" u="none" strike="noStrike" cap="none">
                <a:solidFill>
                  <a:srgbClr val="000000"/>
                </a:solidFill>
                <a:latin typeface="Georgia"/>
                <a:ea typeface="Georgia"/>
                <a:cs typeface="Georgia"/>
                <a:sym typeface="Georgia"/>
              </a:defRPr>
            </a:lvl9pPr>
          </a:lstStyle>
          <a:p>
            <a:endParaRPr/>
          </a:p>
        </p:txBody>
      </p:sp>
      <p:sp>
        <p:nvSpPr>
          <p:cNvPr id="152" name="Shape 152"/>
          <p:cNvSpPr txBox="1">
            <a:spLocks noGrp="1"/>
          </p:cNvSpPr>
          <p:nvPr>
            <p:ph type="title"/>
          </p:nvPr>
        </p:nvSpPr>
        <p:spPr>
          <a:xfrm>
            <a:off x="287590" y="2382981"/>
            <a:ext cx="11569730" cy="1046020"/>
          </a:xfrm>
          <a:prstGeom prst="rect">
            <a:avLst/>
          </a:prstGeom>
          <a:noFill/>
          <a:ln>
            <a:noFill/>
          </a:ln>
        </p:spPr>
        <p:txBody>
          <a:bodyPr spcFirstLastPara="1" wrap="square" lIns="91425" tIns="91425" rIns="91425" bIns="91425" anchor="b" anchorCtr="0"/>
          <a:lstStyle>
            <a:lvl1pPr marR="0" lvl="0" algn="ctr" rtl="0">
              <a:lnSpc>
                <a:spcPct val="85000"/>
              </a:lnSpc>
              <a:spcBef>
                <a:spcPts val="0"/>
              </a:spcBef>
              <a:spcAft>
                <a:spcPts val="0"/>
              </a:spcAft>
              <a:buClr>
                <a:srgbClr val="000000"/>
              </a:buClr>
              <a:buSzPts val="6000"/>
              <a:buFont typeface="Impact"/>
              <a:buNone/>
              <a:defRPr sz="6000" b="0" i="0" u="none" strike="noStrike" cap="none">
                <a:solidFill>
                  <a:srgbClr val="000000"/>
                </a:solidFill>
                <a:latin typeface="Impact"/>
                <a:ea typeface="Impact"/>
                <a:cs typeface="Impact"/>
                <a:sym typeface="Impact"/>
              </a:defRPr>
            </a:lvl1pPr>
            <a:lvl2pPr marR="0" lvl="1" algn="l" rtl="0">
              <a:lnSpc>
                <a:spcPct val="85000"/>
              </a:lnSpc>
              <a:spcBef>
                <a:spcPts val="0"/>
              </a:spcBef>
              <a:spcAft>
                <a:spcPts val="0"/>
              </a:spcAft>
              <a:buClr>
                <a:srgbClr val="000000"/>
              </a:buClr>
              <a:buSzPts val="3600"/>
              <a:buFont typeface="Impact"/>
              <a:buNone/>
              <a:defRPr sz="3600" b="0" i="0" u="none" strike="noStrike" cap="none">
                <a:solidFill>
                  <a:srgbClr val="000000"/>
                </a:solidFill>
                <a:latin typeface="Impact"/>
                <a:ea typeface="Impact"/>
                <a:cs typeface="Impact"/>
                <a:sym typeface="Impact"/>
              </a:defRPr>
            </a:lvl2pPr>
            <a:lvl3pPr marR="0" lvl="2" algn="l" rtl="0">
              <a:lnSpc>
                <a:spcPct val="85000"/>
              </a:lnSpc>
              <a:spcBef>
                <a:spcPts val="0"/>
              </a:spcBef>
              <a:spcAft>
                <a:spcPts val="0"/>
              </a:spcAft>
              <a:buClr>
                <a:srgbClr val="000000"/>
              </a:buClr>
              <a:buSzPts val="3600"/>
              <a:buFont typeface="Impact"/>
              <a:buNone/>
              <a:defRPr sz="3600" b="0" i="0" u="none" strike="noStrike" cap="none">
                <a:solidFill>
                  <a:srgbClr val="000000"/>
                </a:solidFill>
                <a:latin typeface="Impact"/>
                <a:ea typeface="Impact"/>
                <a:cs typeface="Impact"/>
                <a:sym typeface="Impact"/>
              </a:defRPr>
            </a:lvl3pPr>
            <a:lvl4pPr marR="0" lvl="3" algn="l" rtl="0">
              <a:lnSpc>
                <a:spcPct val="85000"/>
              </a:lnSpc>
              <a:spcBef>
                <a:spcPts val="0"/>
              </a:spcBef>
              <a:spcAft>
                <a:spcPts val="0"/>
              </a:spcAft>
              <a:buClr>
                <a:srgbClr val="000000"/>
              </a:buClr>
              <a:buSzPts val="3600"/>
              <a:buFont typeface="Impact"/>
              <a:buNone/>
              <a:defRPr sz="3600" b="0" i="0" u="none" strike="noStrike" cap="none">
                <a:solidFill>
                  <a:srgbClr val="000000"/>
                </a:solidFill>
                <a:latin typeface="Impact"/>
                <a:ea typeface="Impact"/>
                <a:cs typeface="Impact"/>
                <a:sym typeface="Impact"/>
              </a:defRPr>
            </a:lvl4pPr>
            <a:lvl5pPr marR="0" lvl="4" algn="l" rtl="0">
              <a:lnSpc>
                <a:spcPct val="85000"/>
              </a:lnSpc>
              <a:spcBef>
                <a:spcPts val="0"/>
              </a:spcBef>
              <a:spcAft>
                <a:spcPts val="0"/>
              </a:spcAft>
              <a:buClr>
                <a:srgbClr val="000000"/>
              </a:buClr>
              <a:buSzPts val="3600"/>
              <a:buFont typeface="Impact"/>
              <a:buNone/>
              <a:defRPr sz="3600" b="0" i="0" u="none" strike="noStrike" cap="none">
                <a:solidFill>
                  <a:srgbClr val="000000"/>
                </a:solidFill>
                <a:latin typeface="Impact"/>
                <a:ea typeface="Impact"/>
                <a:cs typeface="Impact"/>
                <a:sym typeface="Impact"/>
              </a:defRPr>
            </a:lvl5pPr>
            <a:lvl6pPr marR="0" lvl="5" algn="l" rtl="0">
              <a:lnSpc>
                <a:spcPct val="85000"/>
              </a:lnSpc>
              <a:spcBef>
                <a:spcPts val="0"/>
              </a:spcBef>
              <a:spcAft>
                <a:spcPts val="0"/>
              </a:spcAft>
              <a:buClr>
                <a:srgbClr val="000000"/>
              </a:buClr>
              <a:buSzPts val="3600"/>
              <a:buFont typeface="Impact"/>
              <a:buNone/>
              <a:defRPr sz="3600" b="0" i="0" u="none" strike="noStrike" cap="none">
                <a:solidFill>
                  <a:srgbClr val="000000"/>
                </a:solidFill>
                <a:latin typeface="Impact"/>
                <a:ea typeface="Impact"/>
                <a:cs typeface="Impact"/>
                <a:sym typeface="Impact"/>
              </a:defRPr>
            </a:lvl6pPr>
            <a:lvl7pPr marR="0" lvl="6" algn="l" rtl="0">
              <a:lnSpc>
                <a:spcPct val="85000"/>
              </a:lnSpc>
              <a:spcBef>
                <a:spcPts val="0"/>
              </a:spcBef>
              <a:spcAft>
                <a:spcPts val="0"/>
              </a:spcAft>
              <a:buClr>
                <a:srgbClr val="000000"/>
              </a:buClr>
              <a:buSzPts val="3600"/>
              <a:buFont typeface="Impact"/>
              <a:buNone/>
              <a:defRPr sz="3600" b="0" i="0" u="none" strike="noStrike" cap="none">
                <a:solidFill>
                  <a:srgbClr val="000000"/>
                </a:solidFill>
                <a:latin typeface="Impact"/>
                <a:ea typeface="Impact"/>
                <a:cs typeface="Impact"/>
                <a:sym typeface="Impact"/>
              </a:defRPr>
            </a:lvl7pPr>
            <a:lvl8pPr marR="0" lvl="7" algn="l" rtl="0">
              <a:lnSpc>
                <a:spcPct val="85000"/>
              </a:lnSpc>
              <a:spcBef>
                <a:spcPts val="0"/>
              </a:spcBef>
              <a:spcAft>
                <a:spcPts val="0"/>
              </a:spcAft>
              <a:buClr>
                <a:srgbClr val="000000"/>
              </a:buClr>
              <a:buSzPts val="3600"/>
              <a:buFont typeface="Impact"/>
              <a:buNone/>
              <a:defRPr sz="3600" b="0" i="0" u="none" strike="noStrike" cap="none">
                <a:solidFill>
                  <a:srgbClr val="000000"/>
                </a:solidFill>
                <a:latin typeface="Impact"/>
                <a:ea typeface="Impact"/>
                <a:cs typeface="Impact"/>
                <a:sym typeface="Impact"/>
              </a:defRPr>
            </a:lvl8pPr>
            <a:lvl9pPr marR="0" lvl="8" algn="l" rtl="0">
              <a:lnSpc>
                <a:spcPct val="85000"/>
              </a:lnSpc>
              <a:spcBef>
                <a:spcPts val="0"/>
              </a:spcBef>
              <a:spcAft>
                <a:spcPts val="0"/>
              </a:spcAft>
              <a:buClr>
                <a:srgbClr val="000000"/>
              </a:buClr>
              <a:buSzPts val="3600"/>
              <a:buFont typeface="Impact"/>
              <a:buNone/>
              <a:defRPr sz="3600" b="0" i="0" u="none" strike="noStrike" cap="none">
                <a:solidFill>
                  <a:srgbClr val="000000"/>
                </a:solidFill>
                <a:latin typeface="Impact"/>
                <a:ea typeface="Impact"/>
                <a:cs typeface="Impact"/>
                <a:sym typeface="Impact"/>
              </a:defRPr>
            </a:lvl9pPr>
          </a:lstStyle>
          <a:p>
            <a:endParaRPr/>
          </a:p>
        </p:txBody>
      </p:sp>
      <p:sp>
        <p:nvSpPr>
          <p:cNvPr id="153" name="Shape 153"/>
          <p:cNvSpPr txBox="1">
            <a:spLocks noGrp="1"/>
          </p:cNvSpPr>
          <p:nvPr>
            <p:ph type="sldNum" idx="12"/>
          </p:nvPr>
        </p:nvSpPr>
        <p:spPr>
          <a:xfrm>
            <a:off x="5963190" y="6338557"/>
            <a:ext cx="265620" cy="243841"/>
          </a:xfrm>
          <a:prstGeom prst="rect">
            <a:avLst/>
          </a:prstGeom>
          <a:noFill/>
          <a:ln>
            <a:noFill/>
          </a:ln>
        </p:spPr>
        <p:txBody>
          <a:bodyPr spcFirstLastPara="1" wrap="square" lIns="45700" tIns="45700" rIns="45700" bIns="45700" anchor="ctr" anchorCtr="0">
            <a:noAutofit/>
          </a:bodyPr>
          <a:lstStyle>
            <a:lvl1pPr marL="0" marR="0" lvl="0" indent="0" algn="ctr" rtl="0">
              <a:lnSpc>
                <a:spcPct val="100000"/>
              </a:lnSpc>
              <a:spcBef>
                <a:spcPts val="0"/>
              </a:spcBef>
              <a:spcAft>
                <a:spcPts val="0"/>
              </a:spcAft>
              <a:buClr>
                <a:srgbClr val="000000"/>
              </a:buClr>
              <a:buSzPts val="1000"/>
              <a:buFont typeface="Verdana"/>
              <a:buNone/>
              <a:defRPr sz="1000" b="0" i="0" u="none" strike="noStrike" cap="none">
                <a:solidFill>
                  <a:srgbClr val="000000"/>
                </a:solidFill>
                <a:latin typeface="Verdana"/>
                <a:ea typeface="Verdana"/>
                <a:cs typeface="Verdana"/>
                <a:sym typeface="Verdana"/>
              </a:defRPr>
            </a:lvl1pPr>
            <a:lvl2pPr marL="0" marR="0" lvl="1" indent="0" algn="ctr" rtl="0">
              <a:lnSpc>
                <a:spcPct val="100000"/>
              </a:lnSpc>
              <a:spcBef>
                <a:spcPts val="0"/>
              </a:spcBef>
              <a:spcAft>
                <a:spcPts val="0"/>
              </a:spcAft>
              <a:buClr>
                <a:srgbClr val="000000"/>
              </a:buClr>
              <a:buSzPts val="1000"/>
              <a:buFont typeface="Verdana"/>
              <a:buNone/>
              <a:defRPr sz="1000" b="0" i="0" u="none" strike="noStrike" cap="none">
                <a:solidFill>
                  <a:srgbClr val="000000"/>
                </a:solidFill>
                <a:latin typeface="Verdana"/>
                <a:ea typeface="Verdana"/>
                <a:cs typeface="Verdana"/>
                <a:sym typeface="Verdana"/>
              </a:defRPr>
            </a:lvl2pPr>
            <a:lvl3pPr marL="0" marR="0" lvl="2" indent="0" algn="ctr" rtl="0">
              <a:lnSpc>
                <a:spcPct val="100000"/>
              </a:lnSpc>
              <a:spcBef>
                <a:spcPts val="0"/>
              </a:spcBef>
              <a:spcAft>
                <a:spcPts val="0"/>
              </a:spcAft>
              <a:buClr>
                <a:srgbClr val="000000"/>
              </a:buClr>
              <a:buSzPts val="1000"/>
              <a:buFont typeface="Verdana"/>
              <a:buNone/>
              <a:defRPr sz="1000" b="0" i="0" u="none" strike="noStrike" cap="none">
                <a:solidFill>
                  <a:srgbClr val="000000"/>
                </a:solidFill>
                <a:latin typeface="Verdana"/>
                <a:ea typeface="Verdana"/>
                <a:cs typeface="Verdana"/>
                <a:sym typeface="Verdana"/>
              </a:defRPr>
            </a:lvl3pPr>
            <a:lvl4pPr marL="0" marR="0" lvl="3" indent="0" algn="ctr" rtl="0">
              <a:lnSpc>
                <a:spcPct val="100000"/>
              </a:lnSpc>
              <a:spcBef>
                <a:spcPts val="0"/>
              </a:spcBef>
              <a:spcAft>
                <a:spcPts val="0"/>
              </a:spcAft>
              <a:buClr>
                <a:srgbClr val="000000"/>
              </a:buClr>
              <a:buSzPts val="1000"/>
              <a:buFont typeface="Verdana"/>
              <a:buNone/>
              <a:defRPr sz="1000" b="0" i="0" u="none" strike="noStrike" cap="none">
                <a:solidFill>
                  <a:srgbClr val="000000"/>
                </a:solidFill>
                <a:latin typeface="Verdana"/>
                <a:ea typeface="Verdana"/>
                <a:cs typeface="Verdana"/>
                <a:sym typeface="Verdana"/>
              </a:defRPr>
            </a:lvl4pPr>
            <a:lvl5pPr marL="0" marR="0" lvl="4" indent="0" algn="ctr" rtl="0">
              <a:lnSpc>
                <a:spcPct val="100000"/>
              </a:lnSpc>
              <a:spcBef>
                <a:spcPts val="0"/>
              </a:spcBef>
              <a:spcAft>
                <a:spcPts val="0"/>
              </a:spcAft>
              <a:buClr>
                <a:srgbClr val="000000"/>
              </a:buClr>
              <a:buSzPts val="1000"/>
              <a:buFont typeface="Verdana"/>
              <a:buNone/>
              <a:defRPr sz="1000" b="0" i="0" u="none" strike="noStrike" cap="none">
                <a:solidFill>
                  <a:srgbClr val="000000"/>
                </a:solidFill>
                <a:latin typeface="Verdana"/>
                <a:ea typeface="Verdana"/>
                <a:cs typeface="Verdana"/>
                <a:sym typeface="Verdana"/>
              </a:defRPr>
            </a:lvl5pPr>
            <a:lvl6pPr marL="0" marR="0" lvl="5" indent="0" algn="ctr" rtl="0">
              <a:lnSpc>
                <a:spcPct val="100000"/>
              </a:lnSpc>
              <a:spcBef>
                <a:spcPts val="0"/>
              </a:spcBef>
              <a:spcAft>
                <a:spcPts val="0"/>
              </a:spcAft>
              <a:buClr>
                <a:srgbClr val="000000"/>
              </a:buClr>
              <a:buSzPts val="1000"/>
              <a:buFont typeface="Verdana"/>
              <a:buNone/>
              <a:defRPr sz="1000" b="0" i="0" u="none" strike="noStrike" cap="none">
                <a:solidFill>
                  <a:srgbClr val="000000"/>
                </a:solidFill>
                <a:latin typeface="Verdana"/>
                <a:ea typeface="Verdana"/>
                <a:cs typeface="Verdana"/>
                <a:sym typeface="Verdana"/>
              </a:defRPr>
            </a:lvl6pPr>
            <a:lvl7pPr marL="0" marR="0" lvl="6" indent="0" algn="ctr" rtl="0">
              <a:lnSpc>
                <a:spcPct val="100000"/>
              </a:lnSpc>
              <a:spcBef>
                <a:spcPts val="0"/>
              </a:spcBef>
              <a:spcAft>
                <a:spcPts val="0"/>
              </a:spcAft>
              <a:buClr>
                <a:srgbClr val="000000"/>
              </a:buClr>
              <a:buSzPts val="1000"/>
              <a:buFont typeface="Verdana"/>
              <a:buNone/>
              <a:defRPr sz="1000" b="0" i="0" u="none" strike="noStrike" cap="none">
                <a:solidFill>
                  <a:srgbClr val="000000"/>
                </a:solidFill>
                <a:latin typeface="Verdana"/>
                <a:ea typeface="Verdana"/>
                <a:cs typeface="Verdana"/>
                <a:sym typeface="Verdana"/>
              </a:defRPr>
            </a:lvl7pPr>
            <a:lvl8pPr marL="0" marR="0" lvl="7" indent="0" algn="ctr" rtl="0">
              <a:lnSpc>
                <a:spcPct val="100000"/>
              </a:lnSpc>
              <a:spcBef>
                <a:spcPts val="0"/>
              </a:spcBef>
              <a:spcAft>
                <a:spcPts val="0"/>
              </a:spcAft>
              <a:buClr>
                <a:srgbClr val="000000"/>
              </a:buClr>
              <a:buSzPts val="1000"/>
              <a:buFont typeface="Verdana"/>
              <a:buNone/>
              <a:defRPr sz="1000" b="0" i="0" u="none" strike="noStrike" cap="none">
                <a:solidFill>
                  <a:srgbClr val="000000"/>
                </a:solidFill>
                <a:latin typeface="Verdana"/>
                <a:ea typeface="Verdana"/>
                <a:cs typeface="Verdana"/>
                <a:sym typeface="Verdana"/>
              </a:defRPr>
            </a:lvl8pPr>
            <a:lvl9pPr marL="0" marR="0" lvl="8" indent="0" algn="ctr" rtl="0">
              <a:lnSpc>
                <a:spcPct val="100000"/>
              </a:lnSpc>
              <a:spcBef>
                <a:spcPts val="0"/>
              </a:spcBef>
              <a:spcAft>
                <a:spcPts val="0"/>
              </a:spcAft>
              <a:buClr>
                <a:srgbClr val="000000"/>
              </a:buClr>
              <a:buSzPts val="1000"/>
              <a:buFont typeface="Verdana"/>
              <a:buNone/>
              <a:defRPr sz="1000" b="0" i="0" u="none" strike="noStrike" cap="none">
                <a:solidFill>
                  <a:srgbClr val="000000"/>
                </a:solidFill>
                <a:latin typeface="Verdana"/>
                <a:ea typeface="Verdana"/>
                <a:cs typeface="Verdana"/>
                <a:sym typeface="Verdana"/>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matchingName="Section Divider 3">
  <p:cSld name="Section Divider 3">
    <p:bg>
      <p:bgPr>
        <a:solidFill>
          <a:srgbClr val="000000"/>
        </a:solidFill>
        <a:effectLst/>
      </p:bgPr>
    </p:bg>
    <p:spTree>
      <p:nvGrpSpPr>
        <p:cNvPr id="1" name="Shape 154"/>
        <p:cNvGrpSpPr/>
        <p:nvPr/>
      </p:nvGrpSpPr>
      <p:grpSpPr>
        <a:xfrm>
          <a:off x="0" y="0"/>
          <a:ext cx="0" cy="0"/>
          <a:chOff x="0" y="0"/>
          <a:chExt cx="0" cy="0"/>
        </a:xfrm>
      </p:grpSpPr>
      <p:sp>
        <p:nvSpPr>
          <p:cNvPr id="155" name="Shape 155"/>
          <p:cNvSpPr txBox="1">
            <a:spLocks noGrp="1"/>
          </p:cNvSpPr>
          <p:nvPr>
            <p:ph type="body" idx="1"/>
          </p:nvPr>
        </p:nvSpPr>
        <p:spPr>
          <a:xfrm>
            <a:off x="1550987" y="3461558"/>
            <a:ext cx="9070976" cy="598489"/>
          </a:xfrm>
          <a:prstGeom prst="rect">
            <a:avLst/>
          </a:prstGeom>
          <a:noFill/>
          <a:ln>
            <a:noFill/>
          </a:ln>
        </p:spPr>
        <p:txBody>
          <a:bodyPr spcFirstLastPara="1" wrap="square" lIns="91425" tIns="91425" rIns="91425" bIns="91425" anchor="t" anchorCtr="0"/>
          <a:lstStyle>
            <a:lvl1pPr marL="457200" marR="0" lvl="0" indent="-228600" algn="ctr" rtl="0">
              <a:lnSpc>
                <a:spcPct val="100000"/>
              </a:lnSpc>
              <a:spcBef>
                <a:spcPts val="800"/>
              </a:spcBef>
              <a:spcAft>
                <a:spcPts val="0"/>
              </a:spcAft>
              <a:buClr>
                <a:srgbClr val="FFFFFF"/>
              </a:buClr>
              <a:buSzPts val="3200"/>
              <a:buFont typeface="Noto Sans Symbols"/>
              <a:buNone/>
              <a:defRPr sz="3200" b="0" i="0" u="none" strike="noStrike" cap="none">
                <a:solidFill>
                  <a:srgbClr val="FFFFFF"/>
                </a:solidFill>
                <a:latin typeface="Georgia"/>
                <a:ea typeface="Georgia"/>
                <a:cs typeface="Georgia"/>
                <a:sym typeface="Georgia"/>
              </a:defRPr>
            </a:lvl1pPr>
            <a:lvl2pPr marL="914400" marR="0" lvl="1" indent="-228600" algn="ctr" rtl="0">
              <a:lnSpc>
                <a:spcPct val="100000"/>
              </a:lnSpc>
              <a:spcBef>
                <a:spcPts val="800"/>
              </a:spcBef>
              <a:spcAft>
                <a:spcPts val="0"/>
              </a:spcAft>
              <a:buClr>
                <a:srgbClr val="FFFFFF"/>
              </a:buClr>
              <a:buSzPts val="3200"/>
              <a:buFont typeface="Noto Sans Symbols"/>
              <a:buNone/>
              <a:defRPr sz="3200" b="0" i="0" u="none" strike="noStrike" cap="none">
                <a:solidFill>
                  <a:srgbClr val="FFFFFF"/>
                </a:solidFill>
                <a:latin typeface="Georgia"/>
                <a:ea typeface="Georgia"/>
                <a:cs typeface="Georgia"/>
                <a:sym typeface="Georgia"/>
              </a:defRPr>
            </a:lvl2pPr>
            <a:lvl3pPr marL="1371600" marR="0" lvl="2" indent="-228600" algn="ctr" rtl="0">
              <a:lnSpc>
                <a:spcPct val="100000"/>
              </a:lnSpc>
              <a:spcBef>
                <a:spcPts val="800"/>
              </a:spcBef>
              <a:spcAft>
                <a:spcPts val="0"/>
              </a:spcAft>
              <a:buClr>
                <a:srgbClr val="FFFFFF"/>
              </a:buClr>
              <a:buSzPts val="3200"/>
              <a:buFont typeface="Noto Sans Symbols"/>
              <a:buNone/>
              <a:defRPr sz="3200" b="0" i="0" u="none" strike="noStrike" cap="none">
                <a:solidFill>
                  <a:srgbClr val="FFFFFF"/>
                </a:solidFill>
                <a:latin typeface="Georgia"/>
                <a:ea typeface="Georgia"/>
                <a:cs typeface="Georgia"/>
                <a:sym typeface="Georgia"/>
              </a:defRPr>
            </a:lvl3pPr>
            <a:lvl4pPr marL="1828800" marR="0" lvl="3" indent="-228600" algn="ctr" rtl="0">
              <a:lnSpc>
                <a:spcPct val="100000"/>
              </a:lnSpc>
              <a:spcBef>
                <a:spcPts val="800"/>
              </a:spcBef>
              <a:spcAft>
                <a:spcPts val="0"/>
              </a:spcAft>
              <a:buClr>
                <a:srgbClr val="FFFFFF"/>
              </a:buClr>
              <a:buSzPts val="3200"/>
              <a:buFont typeface="Noto Sans Symbols"/>
              <a:buNone/>
              <a:defRPr sz="3200" b="0" i="0" u="none" strike="noStrike" cap="none">
                <a:solidFill>
                  <a:srgbClr val="FFFFFF"/>
                </a:solidFill>
                <a:latin typeface="Georgia"/>
                <a:ea typeface="Georgia"/>
                <a:cs typeface="Georgia"/>
                <a:sym typeface="Georgia"/>
              </a:defRPr>
            </a:lvl4pPr>
            <a:lvl5pPr marL="2286000" marR="0" lvl="4" indent="-228600" algn="ctr" rtl="0">
              <a:lnSpc>
                <a:spcPct val="100000"/>
              </a:lnSpc>
              <a:spcBef>
                <a:spcPts val="800"/>
              </a:spcBef>
              <a:spcAft>
                <a:spcPts val="0"/>
              </a:spcAft>
              <a:buClr>
                <a:srgbClr val="FFFFFF"/>
              </a:buClr>
              <a:buSzPts val="3200"/>
              <a:buFont typeface="Noto Sans Symbols"/>
              <a:buNone/>
              <a:defRPr sz="3200" b="0" i="0" u="none" strike="noStrike" cap="none">
                <a:solidFill>
                  <a:srgbClr val="FFFFFF"/>
                </a:solidFill>
                <a:latin typeface="Georgia"/>
                <a:ea typeface="Georgia"/>
                <a:cs typeface="Georgia"/>
                <a:sym typeface="Georgia"/>
              </a:defRPr>
            </a:lvl5pPr>
            <a:lvl6pPr marL="2743200" marR="0" lvl="5" indent="-381000" algn="l" rtl="0">
              <a:lnSpc>
                <a:spcPct val="100000"/>
              </a:lnSpc>
              <a:spcBef>
                <a:spcPts val="800"/>
              </a:spcBef>
              <a:spcAft>
                <a:spcPts val="0"/>
              </a:spcAft>
              <a:buClr>
                <a:srgbClr val="000000"/>
              </a:buClr>
              <a:buSzPts val="2400"/>
              <a:buFont typeface="Noto Sans Symbols"/>
              <a:buChar char="●"/>
              <a:defRPr sz="2400" b="0" i="0" u="none" strike="noStrike" cap="none">
                <a:solidFill>
                  <a:srgbClr val="000000"/>
                </a:solidFill>
                <a:latin typeface="Georgia"/>
                <a:ea typeface="Georgia"/>
                <a:cs typeface="Georgia"/>
                <a:sym typeface="Georgia"/>
              </a:defRPr>
            </a:lvl6pPr>
            <a:lvl7pPr marL="3200400" marR="0" lvl="6" indent="-381000" algn="l" rtl="0">
              <a:lnSpc>
                <a:spcPct val="100000"/>
              </a:lnSpc>
              <a:spcBef>
                <a:spcPts val="800"/>
              </a:spcBef>
              <a:spcAft>
                <a:spcPts val="0"/>
              </a:spcAft>
              <a:buClr>
                <a:srgbClr val="000000"/>
              </a:buClr>
              <a:buSzPts val="2400"/>
              <a:buFont typeface="Noto Sans Symbols"/>
              <a:buChar char="●"/>
              <a:defRPr sz="2400" b="0" i="0" u="none" strike="noStrike" cap="none">
                <a:solidFill>
                  <a:srgbClr val="000000"/>
                </a:solidFill>
                <a:latin typeface="Georgia"/>
                <a:ea typeface="Georgia"/>
                <a:cs typeface="Georgia"/>
                <a:sym typeface="Georgia"/>
              </a:defRPr>
            </a:lvl7pPr>
            <a:lvl8pPr marL="3657600" marR="0" lvl="7" indent="-381000" algn="l" rtl="0">
              <a:lnSpc>
                <a:spcPct val="100000"/>
              </a:lnSpc>
              <a:spcBef>
                <a:spcPts val="800"/>
              </a:spcBef>
              <a:spcAft>
                <a:spcPts val="0"/>
              </a:spcAft>
              <a:buClr>
                <a:srgbClr val="000000"/>
              </a:buClr>
              <a:buSzPts val="2400"/>
              <a:buFont typeface="Noto Sans Symbols"/>
              <a:buChar char="●"/>
              <a:defRPr sz="2400" b="0" i="0" u="none" strike="noStrike" cap="none">
                <a:solidFill>
                  <a:srgbClr val="000000"/>
                </a:solidFill>
                <a:latin typeface="Georgia"/>
                <a:ea typeface="Georgia"/>
                <a:cs typeface="Georgia"/>
                <a:sym typeface="Georgia"/>
              </a:defRPr>
            </a:lvl8pPr>
            <a:lvl9pPr marL="4114800" marR="0" lvl="8" indent="-381000" algn="l" rtl="0">
              <a:lnSpc>
                <a:spcPct val="100000"/>
              </a:lnSpc>
              <a:spcBef>
                <a:spcPts val="800"/>
              </a:spcBef>
              <a:spcAft>
                <a:spcPts val="0"/>
              </a:spcAft>
              <a:buClr>
                <a:srgbClr val="000000"/>
              </a:buClr>
              <a:buSzPts val="2400"/>
              <a:buFont typeface="Noto Sans Symbols"/>
              <a:buChar char="●"/>
              <a:defRPr sz="2400" b="0" i="0" u="none" strike="noStrike" cap="none">
                <a:solidFill>
                  <a:srgbClr val="000000"/>
                </a:solidFill>
                <a:latin typeface="Georgia"/>
                <a:ea typeface="Georgia"/>
                <a:cs typeface="Georgia"/>
                <a:sym typeface="Georgia"/>
              </a:defRPr>
            </a:lvl9pPr>
          </a:lstStyle>
          <a:p>
            <a:endParaRPr/>
          </a:p>
        </p:txBody>
      </p:sp>
      <p:sp>
        <p:nvSpPr>
          <p:cNvPr id="156" name="Shape 156"/>
          <p:cNvSpPr txBox="1">
            <a:spLocks noGrp="1"/>
          </p:cNvSpPr>
          <p:nvPr>
            <p:ph type="title"/>
          </p:nvPr>
        </p:nvSpPr>
        <p:spPr>
          <a:xfrm>
            <a:off x="287590" y="2382981"/>
            <a:ext cx="11569730" cy="1046020"/>
          </a:xfrm>
          <a:prstGeom prst="rect">
            <a:avLst/>
          </a:prstGeom>
          <a:noFill/>
          <a:ln>
            <a:noFill/>
          </a:ln>
        </p:spPr>
        <p:txBody>
          <a:bodyPr spcFirstLastPara="1" wrap="square" lIns="91425" tIns="91425" rIns="91425" bIns="91425" anchor="b" anchorCtr="0"/>
          <a:lstStyle>
            <a:lvl1pPr marR="0" lvl="0" algn="ctr" rtl="0">
              <a:lnSpc>
                <a:spcPct val="85000"/>
              </a:lnSpc>
              <a:spcBef>
                <a:spcPts val="0"/>
              </a:spcBef>
              <a:spcAft>
                <a:spcPts val="0"/>
              </a:spcAft>
              <a:buClr>
                <a:srgbClr val="FFFFFF"/>
              </a:buClr>
              <a:buSzPts val="6000"/>
              <a:buFont typeface="Impact"/>
              <a:buNone/>
              <a:defRPr sz="6000" b="0" i="0" u="none" strike="noStrike" cap="none">
                <a:solidFill>
                  <a:srgbClr val="FFFFFF"/>
                </a:solidFill>
                <a:latin typeface="Impact"/>
                <a:ea typeface="Impact"/>
                <a:cs typeface="Impact"/>
                <a:sym typeface="Impact"/>
              </a:defRPr>
            </a:lvl1pPr>
            <a:lvl2pPr marR="0" lvl="1" algn="l" rtl="0">
              <a:lnSpc>
                <a:spcPct val="85000"/>
              </a:lnSpc>
              <a:spcBef>
                <a:spcPts val="0"/>
              </a:spcBef>
              <a:spcAft>
                <a:spcPts val="0"/>
              </a:spcAft>
              <a:buClr>
                <a:srgbClr val="000000"/>
              </a:buClr>
              <a:buSzPts val="3600"/>
              <a:buFont typeface="Impact"/>
              <a:buNone/>
              <a:defRPr sz="3600" b="0" i="0" u="none" strike="noStrike" cap="none">
                <a:solidFill>
                  <a:srgbClr val="000000"/>
                </a:solidFill>
                <a:latin typeface="Impact"/>
                <a:ea typeface="Impact"/>
                <a:cs typeface="Impact"/>
                <a:sym typeface="Impact"/>
              </a:defRPr>
            </a:lvl2pPr>
            <a:lvl3pPr marR="0" lvl="2" algn="l" rtl="0">
              <a:lnSpc>
                <a:spcPct val="85000"/>
              </a:lnSpc>
              <a:spcBef>
                <a:spcPts val="0"/>
              </a:spcBef>
              <a:spcAft>
                <a:spcPts val="0"/>
              </a:spcAft>
              <a:buClr>
                <a:srgbClr val="000000"/>
              </a:buClr>
              <a:buSzPts val="3600"/>
              <a:buFont typeface="Impact"/>
              <a:buNone/>
              <a:defRPr sz="3600" b="0" i="0" u="none" strike="noStrike" cap="none">
                <a:solidFill>
                  <a:srgbClr val="000000"/>
                </a:solidFill>
                <a:latin typeface="Impact"/>
                <a:ea typeface="Impact"/>
                <a:cs typeface="Impact"/>
                <a:sym typeface="Impact"/>
              </a:defRPr>
            </a:lvl3pPr>
            <a:lvl4pPr marR="0" lvl="3" algn="l" rtl="0">
              <a:lnSpc>
                <a:spcPct val="85000"/>
              </a:lnSpc>
              <a:spcBef>
                <a:spcPts val="0"/>
              </a:spcBef>
              <a:spcAft>
                <a:spcPts val="0"/>
              </a:spcAft>
              <a:buClr>
                <a:srgbClr val="000000"/>
              </a:buClr>
              <a:buSzPts val="3600"/>
              <a:buFont typeface="Impact"/>
              <a:buNone/>
              <a:defRPr sz="3600" b="0" i="0" u="none" strike="noStrike" cap="none">
                <a:solidFill>
                  <a:srgbClr val="000000"/>
                </a:solidFill>
                <a:latin typeface="Impact"/>
                <a:ea typeface="Impact"/>
                <a:cs typeface="Impact"/>
                <a:sym typeface="Impact"/>
              </a:defRPr>
            </a:lvl4pPr>
            <a:lvl5pPr marR="0" lvl="4" algn="l" rtl="0">
              <a:lnSpc>
                <a:spcPct val="85000"/>
              </a:lnSpc>
              <a:spcBef>
                <a:spcPts val="0"/>
              </a:spcBef>
              <a:spcAft>
                <a:spcPts val="0"/>
              </a:spcAft>
              <a:buClr>
                <a:srgbClr val="000000"/>
              </a:buClr>
              <a:buSzPts val="3600"/>
              <a:buFont typeface="Impact"/>
              <a:buNone/>
              <a:defRPr sz="3600" b="0" i="0" u="none" strike="noStrike" cap="none">
                <a:solidFill>
                  <a:srgbClr val="000000"/>
                </a:solidFill>
                <a:latin typeface="Impact"/>
                <a:ea typeface="Impact"/>
                <a:cs typeface="Impact"/>
                <a:sym typeface="Impact"/>
              </a:defRPr>
            </a:lvl5pPr>
            <a:lvl6pPr marR="0" lvl="5" algn="l" rtl="0">
              <a:lnSpc>
                <a:spcPct val="85000"/>
              </a:lnSpc>
              <a:spcBef>
                <a:spcPts val="0"/>
              </a:spcBef>
              <a:spcAft>
                <a:spcPts val="0"/>
              </a:spcAft>
              <a:buClr>
                <a:srgbClr val="000000"/>
              </a:buClr>
              <a:buSzPts val="3600"/>
              <a:buFont typeface="Impact"/>
              <a:buNone/>
              <a:defRPr sz="3600" b="0" i="0" u="none" strike="noStrike" cap="none">
                <a:solidFill>
                  <a:srgbClr val="000000"/>
                </a:solidFill>
                <a:latin typeface="Impact"/>
                <a:ea typeface="Impact"/>
                <a:cs typeface="Impact"/>
                <a:sym typeface="Impact"/>
              </a:defRPr>
            </a:lvl6pPr>
            <a:lvl7pPr marR="0" lvl="6" algn="l" rtl="0">
              <a:lnSpc>
                <a:spcPct val="85000"/>
              </a:lnSpc>
              <a:spcBef>
                <a:spcPts val="0"/>
              </a:spcBef>
              <a:spcAft>
                <a:spcPts val="0"/>
              </a:spcAft>
              <a:buClr>
                <a:srgbClr val="000000"/>
              </a:buClr>
              <a:buSzPts val="3600"/>
              <a:buFont typeface="Impact"/>
              <a:buNone/>
              <a:defRPr sz="3600" b="0" i="0" u="none" strike="noStrike" cap="none">
                <a:solidFill>
                  <a:srgbClr val="000000"/>
                </a:solidFill>
                <a:latin typeface="Impact"/>
                <a:ea typeface="Impact"/>
                <a:cs typeface="Impact"/>
                <a:sym typeface="Impact"/>
              </a:defRPr>
            </a:lvl7pPr>
            <a:lvl8pPr marR="0" lvl="7" algn="l" rtl="0">
              <a:lnSpc>
                <a:spcPct val="85000"/>
              </a:lnSpc>
              <a:spcBef>
                <a:spcPts val="0"/>
              </a:spcBef>
              <a:spcAft>
                <a:spcPts val="0"/>
              </a:spcAft>
              <a:buClr>
                <a:srgbClr val="000000"/>
              </a:buClr>
              <a:buSzPts val="3600"/>
              <a:buFont typeface="Impact"/>
              <a:buNone/>
              <a:defRPr sz="3600" b="0" i="0" u="none" strike="noStrike" cap="none">
                <a:solidFill>
                  <a:srgbClr val="000000"/>
                </a:solidFill>
                <a:latin typeface="Impact"/>
                <a:ea typeface="Impact"/>
                <a:cs typeface="Impact"/>
                <a:sym typeface="Impact"/>
              </a:defRPr>
            </a:lvl8pPr>
            <a:lvl9pPr marR="0" lvl="8" algn="l" rtl="0">
              <a:lnSpc>
                <a:spcPct val="85000"/>
              </a:lnSpc>
              <a:spcBef>
                <a:spcPts val="0"/>
              </a:spcBef>
              <a:spcAft>
                <a:spcPts val="0"/>
              </a:spcAft>
              <a:buClr>
                <a:srgbClr val="000000"/>
              </a:buClr>
              <a:buSzPts val="3600"/>
              <a:buFont typeface="Impact"/>
              <a:buNone/>
              <a:defRPr sz="3600" b="0" i="0" u="none" strike="noStrike" cap="none">
                <a:solidFill>
                  <a:srgbClr val="000000"/>
                </a:solidFill>
                <a:latin typeface="Impact"/>
                <a:ea typeface="Impact"/>
                <a:cs typeface="Impact"/>
                <a:sym typeface="Impact"/>
              </a:defRPr>
            </a:lvl9pPr>
          </a:lstStyle>
          <a:p>
            <a:endParaRPr/>
          </a:p>
        </p:txBody>
      </p:sp>
      <p:sp>
        <p:nvSpPr>
          <p:cNvPr id="157" name="Shape 157"/>
          <p:cNvSpPr txBox="1">
            <a:spLocks noGrp="1"/>
          </p:cNvSpPr>
          <p:nvPr>
            <p:ph type="sldNum" idx="12"/>
          </p:nvPr>
        </p:nvSpPr>
        <p:spPr>
          <a:xfrm>
            <a:off x="5963190" y="6338557"/>
            <a:ext cx="265620" cy="243841"/>
          </a:xfrm>
          <a:prstGeom prst="rect">
            <a:avLst/>
          </a:prstGeom>
          <a:noFill/>
          <a:ln>
            <a:noFill/>
          </a:ln>
        </p:spPr>
        <p:txBody>
          <a:bodyPr spcFirstLastPara="1" wrap="square" lIns="45700" tIns="45700" rIns="45700" bIns="45700" anchor="ctr" anchorCtr="0">
            <a:noAutofit/>
          </a:bodyPr>
          <a:lstStyle>
            <a:lvl1pPr marL="0" marR="0" lvl="0" indent="0" algn="ctr" rtl="0">
              <a:lnSpc>
                <a:spcPct val="100000"/>
              </a:lnSpc>
              <a:spcBef>
                <a:spcPts val="0"/>
              </a:spcBef>
              <a:spcAft>
                <a:spcPts val="0"/>
              </a:spcAft>
              <a:buClr>
                <a:srgbClr val="FFFFFF"/>
              </a:buClr>
              <a:buSzPts val="1000"/>
              <a:buFont typeface="Verdana"/>
              <a:buNone/>
              <a:defRPr sz="1000" b="0" i="0" u="none" strike="noStrike" cap="none">
                <a:solidFill>
                  <a:srgbClr val="FFFFFF"/>
                </a:solidFill>
                <a:latin typeface="Verdana"/>
                <a:ea typeface="Verdana"/>
                <a:cs typeface="Verdana"/>
                <a:sym typeface="Verdana"/>
              </a:defRPr>
            </a:lvl1pPr>
            <a:lvl2pPr marL="0" marR="0" lvl="1" indent="0" algn="ctr" rtl="0">
              <a:lnSpc>
                <a:spcPct val="100000"/>
              </a:lnSpc>
              <a:spcBef>
                <a:spcPts val="0"/>
              </a:spcBef>
              <a:spcAft>
                <a:spcPts val="0"/>
              </a:spcAft>
              <a:buClr>
                <a:srgbClr val="FFFFFF"/>
              </a:buClr>
              <a:buSzPts val="1000"/>
              <a:buFont typeface="Verdana"/>
              <a:buNone/>
              <a:defRPr sz="1000" b="0" i="0" u="none" strike="noStrike" cap="none">
                <a:solidFill>
                  <a:srgbClr val="FFFFFF"/>
                </a:solidFill>
                <a:latin typeface="Verdana"/>
                <a:ea typeface="Verdana"/>
                <a:cs typeface="Verdana"/>
                <a:sym typeface="Verdana"/>
              </a:defRPr>
            </a:lvl2pPr>
            <a:lvl3pPr marL="0" marR="0" lvl="2" indent="0" algn="ctr" rtl="0">
              <a:lnSpc>
                <a:spcPct val="100000"/>
              </a:lnSpc>
              <a:spcBef>
                <a:spcPts val="0"/>
              </a:spcBef>
              <a:spcAft>
                <a:spcPts val="0"/>
              </a:spcAft>
              <a:buClr>
                <a:srgbClr val="FFFFFF"/>
              </a:buClr>
              <a:buSzPts val="1000"/>
              <a:buFont typeface="Verdana"/>
              <a:buNone/>
              <a:defRPr sz="1000" b="0" i="0" u="none" strike="noStrike" cap="none">
                <a:solidFill>
                  <a:srgbClr val="FFFFFF"/>
                </a:solidFill>
                <a:latin typeface="Verdana"/>
                <a:ea typeface="Verdana"/>
                <a:cs typeface="Verdana"/>
                <a:sym typeface="Verdana"/>
              </a:defRPr>
            </a:lvl3pPr>
            <a:lvl4pPr marL="0" marR="0" lvl="3" indent="0" algn="ctr" rtl="0">
              <a:lnSpc>
                <a:spcPct val="100000"/>
              </a:lnSpc>
              <a:spcBef>
                <a:spcPts val="0"/>
              </a:spcBef>
              <a:spcAft>
                <a:spcPts val="0"/>
              </a:spcAft>
              <a:buClr>
                <a:srgbClr val="FFFFFF"/>
              </a:buClr>
              <a:buSzPts val="1000"/>
              <a:buFont typeface="Verdana"/>
              <a:buNone/>
              <a:defRPr sz="1000" b="0" i="0" u="none" strike="noStrike" cap="none">
                <a:solidFill>
                  <a:srgbClr val="FFFFFF"/>
                </a:solidFill>
                <a:latin typeface="Verdana"/>
                <a:ea typeface="Verdana"/>
                <a:cs typeface="Verdana"/>
                <a:sym typeface="Verdana"/>
              </a:defRPr>
            </a:lvl4pPr>
            <a:lvl5pPr marL="0" marR="0" lvl="4" indent="0" algn="ctr" rtl="0">
              <a:lnSpc>
                <a:spcPct val="100000"/>
              </a:lnSpc>
              <a:spcBef>
                <a:spcPts val="0"/>
              </a:spcBef>
              <a:spcAft>
                <a:spcPts val="0"/>
              </a:spcAft>
              <a:buClr>
                <a:srgbClr val="FFFFFF"/>
              </a:buClr>
              <a:buSzPts val="1000"/>
              <a:buFont typeface="Verdana"/>
              <a:buNone/>
              <a:defRPr sz="1000" b="0" i="0" u="none" strike="noStrike" cap="none">
                <a:solidFill>
                  <a:srgbClr val="FFFFFF"/>
                </a:solidFill>
                <a:latin typeface="Verdana"/>
                <a:ea typeface="Verdana"/>
                <a:cs typeface="Verdana"/>
                <a:sym typeface="Verdana"/>
              </a:defRPr>
            </a:lvl5pPr>
            <a:lvl6pPr marL="0" marR="0" lvl="5" indent="0" algn="ctr" rtl="0">
              <a:lnSpc>
                <a:spcPct val="100000"/>
              </a:lnSpc>
              <a:spcBef>
                <a:spcPts val="0"/>
              </a:spcBef>
              <a:spcAft>
                <a:spcPts val="0"/>
              </a:spcAft>
              <a:buClr>
                <a:srgbClr val="FFFFFF"/>
              </a:buClr>
              <a:buSzPts val="1000"/>
              <a:buFont typeface="Verdana"/>
              <a:buNone/>
              <a:defRPr sz="1000" b="0" i="0" u="none" strike="noStrike" cap="none">
                <a:solidFill>
                  <a:srgbClr val="FFFFFF"/>
                </a:solidFill>
                <a:latin typeface="Verdana"/>
                <a:ea typeface="Verdana"/>
                <a:cs typeface="Verdana"/>
                <a:sym typeface="Verdana"/>
              </a:defRPr>
            </a:lvl6pPr>
            <a:lvl7pPr marL="0" marR="0" lvl="6" indent="0" algn="ctr" rtl="0">
              <a:lnSpc>
                <a:spcPct val="100000"/>
              </a:lnSpc>
              <a:spcBef>
                <a:spcPts val="0"/>
              </a:spcBef>
              <a:spcAft>
                <a:spcPts val="0"/>
              </a:spcAft>
              <a:buClr>
                <a:srgbClr val="FFFFFF"/>
              </a:buClr>
              <a:buSzPts val="1000"/>
              <a:buFont typeface="Verdana"/>
              <a:buNone/>
              <a:defRPr sz="1000" b="0" i="0" u="none" strike="noStrike" cap="none">
                <a:solidFill>
                  <a:srgbClr val="FFFFFF"/>
                </a:solidFill>
                <a:latin typeface="Verdana"/>
                <a:ea typeface="Verdana"/>
                <a:cs typeface="Verdana"/>
                <a:sym typeface="Verdana"/>
              </a:defRPr>
            </a:lvl7pPr>
            <a:lvl8pPr marL="0" marR="0" lvl="7" indent="0" algn="ctr" rtl="0">
              <a:lnSpc>
                <a:spcPct val="100000"/>
              </a:lnSpc>
              <a:spcBef>
                <a:spcPts val="0"/>
              </a:spcBef>
              <a:spcAft>
                <a:spcPts val="0"/>
              </a:spcAft>
              <a:buClr>
                <a:srgbClr val="FFFFFF"/>
              </a:buClr>
              <a:buSzPts val="1000"/>
              <a:buFont typeface="Verdana"/>
              <a:buNone/>
              <a:defRPr sz="1000" b="0" i="0" u="none" strike="noStrike" cap="none">
                <a:solidFill>
                  <a:srgbClr val="FFFFFF"/>
                </a:solidFill>
                <a:latin typeface="Verdana"/>
                <a:ea typeface="Verdana"/>
                <a:cs typeface="Verdana"/>
                <a:sym typeface="Verdana"/>
              </a:defRPr>
            </a:lvl8pPr>
            <a:lvl9pPr marL="0" marR="0" lvl="8" indent="0" algn="ctr" rtl="0">
              <a:lnSpc>
                <a:spcPct val="100000"/>
              </a:lnSpc>
              <a:spcBef>
                <a:spcPts val="0"/>
              </a:spcBef>
              <a:spcAft>
                <a:spcPts val="0"/>
              </a:spcAft>
              <a:buClr>
                <a:srgbClr val="FFFFFF"/>
              </a:buClr>
              <a:buSzPts val="1000"/>
              <a:buFont typeface="Verdana"/>
              <a:buNone/>
              <a:defRPr sz="1000" b="0" i="0" u="none" strike="noStrike" cap="none">
                <a:solidFill>
                  <a:srgbClr val="FFFFFF"/>
                </a:solidFill>
                <a:latin typeface="Verdana"/>
                <a:ea typeface="Verdana"/>
                <a:cs typeface="Verdana"/>
                <a:sym typeface="Verdana"/>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259882" y="434107"/>
            <a:ext cx="11569730" cy="895928"/>
          </a:xfrm>
          <a:prstGeom prst="rect">
            <a:avLst/>
          </a:prstGeom>
          <a:noFill/>
          <a:ln>
            <a:noFill/>
          </a:ln>
        </p:spPr>
        <p:txBody>
          <a:bodyPr spcFirstLastPara="1" wrap="square" lIns="91425" tIns="91425" rIns="91425" bIns="91425" anchor="ctr" anchorCtr="0"/>
          <a:lstStyle>
            <a:lvl1pPr marR="0" lvl="0" algn="l" rtl="0">
              <a:lnSpc>
                <a:spcPct val="85000"/>
              </a:lnSpc>
              <a:spcBef>
                <a:spcPts val="0"/>
              </a:spcBef>
              <a:spcAft>
                <a:spcPts val="0"/>
              </a:spcAft>
              <a:buClr>
                <a:srgbClr val="000000"/>
              </a:buClr>
              <a:buSzPts val="3600"/>
              <a:buFont typeface="Impact"/>
              <a:buNone/>
              <a:defRPr sz="3600" b="0" i="0" u="none" strike="noStrike" cap="none">
                <a:solidFill>
                  <a:srgbClr val="000000"/>
                </a:solidFill>
                <a:latin typeface="Impact"/>
                <a:ea typeface="Impact"/>
                <a:cs typeface="Impact"/>
                <a:sym typeface="Impact"/>
              </a:defRPr>
            </a:lvl1pPr>
            <a:lvl2pPr marR="0" lvl="1" algn="l" rtl="0">
              <a:lnSpc>
                <a:spcPct val="85000"/>
              </a:lnSpc>
              <a:spcBef>
                <a:spcPts val="0"/>
              </a:spcBef>
              <a:spcAft>
                <a:spcPts val="0"/>
              </a:spcAft>
              <a:buClr>
                <a:srgbClr val="000000"/>
              </a:buClr>
              <a:buSzPts val="3600"/>
              <a:buFont typeface="Impact"/>
              <a:buNone/>
              <a:defRPr sz="3600" b="0" i="0" u="none" strike="noStrike" cap="none">
                <a:solidFill>
                  <a:srgbClr val="000000"/>
                </a:solidFill>
                <a:latin typeface="Impact"/>
                <a:ea typeface="Impact"/>
                <a:cs typeface="Impact"/>
                <a:sym typeface="Impact"/>
              </a:defRPr>
            </a:lvl2pPr>
            <a:lvl3pPr marR="0" lvl="2" algn="l" rtl="0">
              <a:lnSpc>
                <a:spcPct val="85000"/>
              </a:lnSpc>
              <a:spcBef>
                <a:spcPts val="0"/>
              </a:spcBef>
              <a:spcAft>
                <a:spcPts val="0"/>
              </a:spcAft>
              <a:buClr>
                <a:srgbClr val="000000"/>
              </a:buClr>
              <a:buSzPts val="3600"/>
              <a:buFont typeface="Impact"/>
              <a:buNone/>
              <a:defRPr sz="3600" b="0" i="0" u="none" strike="noStrike" cap="none">
                <a:solidFill>
                  <a:srgbClr val="000000"/>
                </a:solidFill>
                <a:latin typeface="Impact"/>
                <a:ea typeface="Impact"/>
                <a:cs typeface="Impact"/>
                <a:sym typeface="Impact"/>
              </a:defRPr>
            </a:lvl3pPr>
            <a:lvl4pPr marR="0" lvl="3" algn="l" rtl="0">
              <a:lnSpc>
                <a:spcPct val="85000"/>
              </a:lnSpc>
              <a:spcBef>
                <a:spcPts val="0"/>
              </a:spcBef>
              <a:spcAft>
                <a:spcPts val="0"/>
              </a:spcAft>
              <a:buClr>
                <a:srgbClr val="000000"/>
              </a:buClr>
              <a:buSzPts val="3600"/>
              <a:buFont typeface="Impact"/>
              <a:buNone/>
              <a:defRPr sz="3600" b="0" i="0" u="none" strike="noStrike" cap="none">
                <a:solidFill>
                  <a:srgbClr val="000000"/>
                </a:solidFill>
                <a:latin typeface="Impact"/>
                <a:ea typeface="Impact"/>
                <a:cs typeface="Impact"/>
                <a:sym typeface="Impact"/>
              </a:defRPr>
            </a:lvl4pPr>
            <a:lvl5pPr marR="0" lvl="4" algn="l" rtl="0">
              <a:lnSpc>
                <a:spcPct val="85000"/>
              </a:lnSpc>
              <a:spcBef>
                <a:spcPts val="0"/>
              </a:spcBef>
              <a:spcAft>
                <a:spcPts val="0"/>
              </a:spcAft>
              <a:buClr>
                <a:srgbClr val="000000"/>
              </a:buClr>
              <a:buSzPts val="3600"/>
              <a:buFont typeface="Impact"/>
              <a:buNone/>
              <a:defRPr sz="3600" b="0" i="0" u="none" strike="noStrike" cap="none">
                <a:solidFill>
                  <a:srgbClr val="000000"/>
                </a:solidFill>
                <a:latin typeface="Impact"/>
                <a:ea typeface="Impact"/>
                <a:cs typeface="Impact"/>
                <a:sym typeface="Impact"/>
              </a:defRPr>
            </a:lvl5pPr>
            <a:lvl6pPr marR="0" lvl="5" algn="l" rtl="0">
              <a:lnSpc>
                <a:spcPct val="85000"/>
              </a:lnSpc>
              <a:spcBef>
                <a:spcPts val="0"/>
              </a:spcBef>
              <a:spcAft>
                <a:spcPts val="0"/>
              </a:spcAft>
              <a:buClr>
                <a:srgbClr val="000000"/>
              </a:buClr>
              <a:buSzPts val="3600"/>
              <a:buFont typeface="Impact"/>
              <a:buNone/>
              <a:defRPr sz="3600" b="0" i="0" u="none" strike="noStrike" cap="none">
                <a:solidFill>
                  <a:srgbClr val="000000"/>
                </a:solidFill>
                <a:latin typeface="Impact"/>
                <a:ea typeface="Impact"/>
                <a:cs typeface="Impact"/>
                <a:sym typeface="Impact"/>
              </a:defRPr>
            </a:lvl6pPr>
            <a:lvl7pPr marR="0" lvl="6" algn="l" rtl="0">
              <a:lnSpc>
                <a:spcPct val="85000"/>
              </a:lnSpc>
              <a:spcBef>
                <a:spcPts val="0"/>
              </a:spcBef>
              <a:spcAft>
                <a:spcPts val="0"/>
              </a:spcAft>
              <a:buClr>
                <a:srgbClr val="000000"/>
              </a:buClr>
              <a:buSzPts val="3600"/>
              <a:buFont typeface="Impact"/>
              <a:buNone/>
              <a:defRPr sz="3600" b="0" i="0" u="none" strike="noStrike" cap="none">
                <a:solidFill>
                  <a:srgbClr val="000000"/>
                </a:solidFill>
                <a:latin typeface="Impact"/>
                <a:ea typeface="Impact"/>
                <a:cs typeface="Impact"/>
                <a:sym typeface="Impact"/>
              </a:defRPr>
            </a:lvl7pPr>
            <a:lvl8pPr marR="0" lvl="7" algn="l" rtl="0">
              <a:lnSpc>
                <a:spcPct val="85000"/>
              </a:lnSpc>
              <a:spcBef>
                <a:spcPts val="0"/>
              </a:spcBef>
              <a:spcAft>
                <a:spcPts val="0"/>
              </a:spcAft>
              <a:buClr>
                <a:srgbClr val="000000"/>
              </a:buClr>
              <a:buSzPts val="3600"/>
              <a:buFont typeface="Impact"/>
              <a:buNone/>
              <a:defRPr sz="3600" b="0" i="0" u="none" strike="noStrike" cap="none">
                <a:solidFill>
                  <a:srgbClr val="000000"/>
                </a:solidFill>
                <a:latin typeface="Impact"/>
                <a:ea typeface="Impact"/>
                <a:cs typeface="Impact"/>
                <a:sym typeface="Impact"/>
              </a:defRPr>
            </a:lvl8pPr>
            <a:lvl9pPr marR="0" lvl="8" algn="l" rtl="0">
              <a:lnSpc>
                <a:spcPct val="85000"/>
              </a:lnSpc>
              <a:spcBef>
                <a:spcPts val="0"/>
              </a:spcBef>
              <a:spcAft>
                <a:spcPts val="0"/>
              </a:spcAft>
              <a:buClr>
                <a:srgbClr val="000000"/>
              </a:buClr>
              <a:buSzPts val="3600"/>
              <a:buFont typeface="Impact"/>
              <a:buNone/>
              <a:defRPr sz="3600" b="0" i="0" u="none" strike="noStrike" cap="none">
                <a:solidFill>
                  <a:srgbClr val="000000"/>
                </a:solidFill>
                <a:latin typeface="Impact"/>
                <a:ea typeface="Impact"/>
                <a:cs typeface="Impact"/>
                <a:sym typeface="Impact"/>
              </a:defRPr>
            </a:lvl9pPr>
          </a:lstStyle>
          <a:p>
            <a:endParaRPr/>
          </a:p>
        </p:txBody>
      </p:sp>
      <p:sp>
        <p:nvSpPr>
          <p:cNvPr id="30" name="Shape 30"/>
          <p:cNvSpPr txBox="1">
            <a:spLocks noGrp="1"/>
          </p:cNvSpPr>
          <p:nvPr>
            <p:ph type="body" idx="1"/>
          </p:nvPr>
        </p:nvSpPr>
        <p:spPr>
          <a:xfrm>
            <a:off x="259882" y="1413162"/>
            <a:ext cx="11569729" cy="4595119"/>
          </a:xfrm>
          <a:prstGeom prst="rect">
            <a:avLst/>
          </a:prstGeom>
          <a:noFill/>
          <a:ln>
            <a:noFill/>
          </a:ln>
        </p:spPr>
        <p:txBody>
          <a:bodyPr spcFirstLastPara="1" wrap="square" lIns="91425" tIns="91425" rIns="91425" bIns="91425" anchor="t" anchorCtr="0"/>
          <a:lstStyle>
            <a:lvl1pPr marL="457200" marR="0" lvl="0" indent="-358140" algn="l" rtl="0">
              <a:lnSpc>
                <a:spcPct val="100000"/>
              </a:lnSpc>
              <a:spcBef>
                <a:spcPts val="800"/>
              </a:spcBef>
              <a:spcAft>
                <a:spcPts val="0"/>
              </a:spcAft>
              <a:buClr>
                <a:srgbClr val="000000"/>
              </a:buClr>
              <a:buSzPts val="2040"/>
              <a:buFont typeface="Noto Sans Symbols"/>
              <a:buChar char="●"/>
              <a:defRPr sz="2400" b="0" i="0" u="none" strike="noStrike" cap="none">
                <a:solidFill>
                  <a:srgbClr val="000000"/>
                </a:solidFill>
                <a:latin typeface="Georgia"/>
                <a:ea typeface="Georgia"/>
                <a:cs typeface="Georgia"/>
                <a:sym typeface="Georgia"/>
              </a:defRPr>
            </a:lvl1pPr>
            <a:lvl2pPr marL="914400" marR="0" lvl="1" indent="-358140" algn="l" rtl="0">
              <a:lnSpc>
                <a:spcPct val="100000"/>
              </a:lnSpc>
              <a:spcBef>
                <a:spcPts val="800"/>
              </a:spcBef>
              <a:spcAft>
                <a:spcPts val="0"/>
              </a:spcAft>
              <a:buClr>
                <a:srgbClr val="000000"/>
              </a:buClr>
              <a:buSzPts val="2040"/>
              <a:buFont typeface="Noto Sans Symbols"/>
              <a:buChar char="●"/>
              <a:defRPr sz="2400" b="0" i="0" u="none" strike="noStrike" cap="none">
                <a:solidFill>
                  <a:srgbClr val="000000"/>
                </a:solidFill>
                <a:latin typeface="Georgia"/>
                <a:ea typeface="Georgia"/>
                <a:cs typeface="Georgia"/>
                <a:sym typeface="Georgia"/>
              </a:defRPr>
            </a:lvl2pPr>
            <a:lvl3pPr marL="1371600" marR="0" lvl="2" indent="-358139" algn="l" rtl="0">
              <a:lnSpc>
                <a:spcPct val="100000"/>
              </a:lnSpc>
              <a:spcBef>
                <a:spcPts val="800"/>
              </a:spcBef>
              <a:spcAft>
                <a:spcPts val="0"/>
              </a:spcAft>
              <a:buClr>
                <a:srgbClr val="000000"/>
              </a:buClr>
              <a:buSzPts val="2040"/>
              <a:buFont typeface="Noto Sans Symbols"/>
              <a:buChar char="●"/>
              <a:defRPr sz="2400" b="0" i="0" u="none" strike="noStrike" cap="none">
                <a:solidFill>
                  <a:srgbClr val="000000"/>
                </a:solidFill>
                <a:latin typeface="Georgia"/>
                <a:ea typeface="Georgia"/>
                <a:cs typeface="Georgia"/>
                <a:sym typeface="Georgia"/>
              </a:defRPr>
            </a:lvl3pPr>
            <a:lvl4pPr marL="1828800" marR="0" lvl="3" indent="-358139" algn="l" rtl="0">
              <a:lnSpc>
                <a:spcPct val="100000"/>
              </a:lnSpc>
              <a:spcBef>
                <a:spcPts val="800"/>
              </a:spcBef>
              <a:spcAft>
                <a:spcPts val="0"/>
              </a:spcAft>
              <a:buClr>
                <a:srgbClr val="000000"/>
              </a:buClr>
              <a:buSzPts val="2040"/>
              <a:buFont typeface="Noto Sans Symbols"/>
              <a:buChar char="●"/>
              <a:defRPr sz="2400" b="0" i="0" u="none" strike="noStrike" cap="none">
                <a:solidFill>
                  <a:srgbClr val="000000"/>
                </a:solidFill>
                <a:latin typeface="Georgia"/>
                <a:ea typeface="Georgia"/>
                <a:cs typeface="Georgia"/>
                <a:sym typeface="Georgia"/>
              </a:defRPr>
            </a:lvl4pPr>
            <a:lvl5pPr marL="2286000" marR="0" lvl="4" indent="-358139" algn="l" rtl="0">
              <a:lnSpc>
                <a:spcPct val="100000"/>
              </a:lnSpc>
              <a:spcBef>
                <a:spcPts val="800"/>
              </a:spcBef>
              <a:spcAft>
                <a:spcPts val="0"/>
              </a:spcAft>
              <a:buClr>
                <a:srgbClr val="000000"/>
              </a:buClr>
              <a:buSzPts val="2040"/>
              <a:buFont typeface="Noto Sans Symbols"/>
              <a:buChar char="●"/>
              <a:defRPr sz="2400" b="0" i="0" u="none" strike="noStrike" cap="none">
                <a:solidFill>
                  <a:srgbClr val="000000"/>
                </a:solidFill>
                <a:latin typeface="Georgia"/>
                <a:ea typeface="Georgia"/>
                <a:cs typeface="Georgia"/>
                <a:sym typeface="Georgia"/>
              </a:defRPr>
            </a:lvl5pPr>
            <a:lvl6pPr marL="2743200" marR="0" lvl="5" indent="-381000" algn="l" rtl="0">
              <a:lnSpc>
                <a:spcPct val="100000"/>
              </a:lnSpc>
              <a:spcBef>
                <a:spcPts val="800"/>
              </a:spcBef>
              <a:spcAft>
                <a:spcPts val="0"/>
              </a:spcAft>
              <a:buClr>
                <a:srgbClr val="000000"/>
              </a:buClr>
              <a:buSzPts val="2400"/>
              <a:buFont typeface="Noto Sans Symbols"/>
              <a:buChar char="●"/>
              <a:defRPr sz="2400" b="0" i="0" u="none" strike="noStrike" cap="none">
                <a:solidFill>
                  <a:srgbClr val="000000"/>
                </a:solidFill>
                <a:latin typeface="Georgia"/>
                <a:ea typeface="Georgia"/>
                <a:cs typeface="Georgia"/>
                <a:sym typeface="Georgia"/>
              </a:defRPr>
            </a:lvl6pPr>
            <a:lvl7pPr marL="3200400" marR="0" lvl="6" indent="-381000" algn="l" rtl="0">
              <a:lnSpc>
                <a:spcPct val="100000"/>
              </a:lnSpc>
              <a:spcBef>
                <a:spcPts val="800"/>
              </a:spcBef>
              <a:spcAft>
                <a:spcPts val="0"/>
              </a:spcAft>
              <a:buClr>
                <a:srgbClr val="000000"/>
              </a:buClr>
              <a:buSzPts val="2400"/>
              <a:buFont typeface="Noto Sans Symbols"/>
              <a:buChar char="●"/>
              <a:defRPr sz="2400" b="0" i="0" u="none" strike="noStrike" cap="none">
                <a:solidFill>
                  <a:srgbClr val="000000"/>
                </a:solidFill>
                <a:latin typeface="Georgia"/>
                <a:ea typeface="Georgia"/>
                <a:cs typeface="Georgia"/>
                <a:sym typeface="Georgia"/>
              </a:defRPr>
            </a:lvl7pPr>
            <a:lvl8pPr marL="3657600" marR="0" lvl="7" indent="-381000" algn="l" rtl="0">
              <a:lnSpc>
                <a:spcPct val="100000"/>
              </a:lnSpc>
              <a:spcBef>
                <a:spcPts val="800"/>
              </a:spcBef>
              <a:spcAft>
                <a:spcPts val="0"/>
              </a:spcAft>
              <a:buClr>
                <a:srgbClr val="000000"/>
              </a:buClr>
              <a:buSzPts val="2400"/>
              <a:buFont typeface="Noto Sans Symbols"/>
              <a:buChar char="●"/>
              <a:defRPr sz="2400" b="0" i="0" u="none" strike="noStrike" cap="none">
                <a:solidFill>
                  <a:srgbClr val="000000"/>
                </a:solidFill>
                <a:latin typeface="Georgia"/>
                <a:ea typeface="Georgia"/>
                <a:cs typeface="Georgia"/>
                <a:sym typeface="Georgia"/>
              </a:defRPr>
            </a:lvl8pPr>
            <a:lvl9pPr marL="4114800" marR="0" lvl="8" indent="-381000" algn="l" rtl="0">
              <a:lnSpc>
                <a:spcPct val="100000"/>
              </a:lnSpc>
              <a:spcBef>
                <a:spcPts val="800"/>
              </a:spcBef>
              <a:spcAft>
                <a:spcPts val="0"/>
              </a:spcAft>
              <a:buClr>
                <a:srgbClr val="000000"/>
              </a:buClr>
              <a:buSzPts val="2400"/>
              <a:buFont typeface="Noto Sans Symbols"/>
              <a:buChar char="●"/>
              <a:defRPr sz="2400" b="0" i="0" u="none" strike="noStrike" cap="none">
                <a:solidFill>
                  <a:srgbClr val="000000"/>
                </a:solidFill>
                <a:latin typeface="Georgia"/>
                <a:ea typeface="Georgia"/>
                <a:cs typeface="Georgia"/>
                <a:sym typeface="Georgia"/>
              </a:defRPr>
            </a:lvl9pPr>
          </a:lstStyle>
          <a:p>
            <a:endParaRPr/>
          </a:p>
        </p:txBody>
      </p:sp>
      <p:sp>
        <p:nvSpPr>
          <p:cNvPr id="31" name="Shape 31"/>
          <p:cNvSpPr txBox="1">
            <a:spLocks noGrp="1"/>
          </p:cNvSpPr>
          <p:nvPr>
            <p:ph type="sldNum" idx="12"/>
          </p:nvPr>
        </p:nvSpPr>
        <p:spPr>
          <a:xfrm>
            <a:off x="5963190" y="6338557"/>
            <a:ext cx="265620" cy="243841"/>
          </a:xfrm>
          <a:prstGeom prst="rect">
            <a:avLst/>
          </a:prstGeom>
          <a:noFill/>
          <a:ln>
            <a:noFill/>
          </a:ln>
        </p:spPr>
        <p:txBody>
          <a:bodyPr spcFirstLastPara="1" wrap="square" lIns="45700" tIns="45700" rIns="45700" bIns="45700" anchor="ctr" anchorCtr="0">
            <a:noAutofit/>
          </a:bodyPr>
          <a:lstStyle>
            <a:lvl1pPr marL="0" marR="0" lvl="0" indent="0" algn="ctr" rtl="0">
              <a:lnSpc>
                <a:spcPct val="100000"/>
              </a:lnSpc>
              <a:spcBef>
                <a:spcPts val="0"/>
              </a:spcBef>
              <a:spcAft>
                <a:spcPts val="0"/>
              </a:spcAft>
              <a:buClr>
                <a:srgbClr val="000000"/>
              </a:buClr>
              <a:buSzPts val="1000"/>
              <a:buFont typeface="Verdana"/>
              <a:buNone/>
              <a:defRPr sz="1000" b="0" i="0" u="none" strike="noStrike" cap="none">
                <a:solidFill>
                  <a:srgbClr val="000000"/>
                </a:solidFill>
                <a:latin typeface="Verdana"/>
                <a:ea typeface="Verdana"/>
                <a:cs typeface="Verdana"/>
                <a:sym typeface="Verdana"/>
              </a:defRPr>
            </a:lvl1pPr>
            <a:lvl2pPr marL="0" marR="0" lvl="1" indent="0" algn="ctr" rtl="0">
              <a:lnSpc>
                <a:spcPct val="100000"/>
              </a:lnSpc>
              <a:spcBef>
                <a:spcPts val="0"/>
              </a:spcBef>
              <a:spcAft>
                <a:spcPts val="0"/>
              </a:spcAft>
              <a:buClr>
                <a:srgbClr val="000000"/>
              </a:buClr>
              <a:buSzPts val="1000"/>
              <a:buFont typeface="Verdana"/>
              <a:buNone/>
              <a:defRPr sz="1000" b="0" i="0" u="none" strike="noStrike" cap="none">
                <a:solidFill>
                  <a:srgbClr val="000000"/>
                </a:solidFill>
                <a:latin typeface="Verdana"/>
                <a:ea typeface="Verdana"/>
                <a:cs typeface="Verdana"/>
                <a:sym typeface="Verdana"/>
              </a:defRPr>
            </a:lvl2pPr>
            <a:lvl3pPr marL="0" marR="0" lvl="2" indent="0" algn="ctr" rtl="0">
              <a:lnSpc>
                <a:spcPct val="100000"/>
              </a:lnSpc>
              <a:spcBef>
                <a:spcPts val="0"/>
              </a:spcBef>
              <a:spcAft>
                <a:spcPts val="0"/>
              </a:spcAft>
              <a:buClr>
                <a:srgbClr val="000000"/>
              </a:buClr>
              <a:buSzPts val="1000"/>
              <a:buFont typeface="Verdana"/>
              <a:buNone/>
              <a:defRPr sz="1000" b="0" i="0" u="none" strike="noStrike" cap="none">
                <a:solidFill>
                  <a:srgbClr val="000000"/>
                </a:solidFill>
                <a:latin typeface="Verdana"/>
                <a:ea typeface="Verdana"/>
                <a:cs typeface="Verdana"/>
                <a:sym typeface="Verdana"/>
              </a:defRPr>
            </a:lvl3pPr>
            <a:lvl4pPr marL="0" marR="0" lvl="3" indent="0" algn="ctr" rtl="0">
              <a:lnSpc>
                <a:spcPct val="100000"/>
              </a:lnSpc>
              <a:spcBef>
                <a:spcPts val="0"/>
              </a:spcBef>
              <a:spcAft>
                <a:spcPts val="0"/>
              </a:spcAft>
              <a:buClr>
                <a:srgbClr val="000000"/>
              </a:buClr>
              <a:buSzPts val="1000"/>
              <a:buFont typeface="Verdana"/>
              <a:buNone/>
              <a:defRPr sz="1000" b="0" i="0" u="none" strike="noStrike" cap="none">
                <a:solidFill>
                  <a:srgbClr val="000000"/>
                </a:solidFill>
                <a:latin typeface="Verdana"/>
                <a:ea typeface="Verdana"/>
                <a:cs typeface="Verdana"/>
                <a:sym typeface="Verdana"/>
              </a:defRPr>
            </a:lvl4pPr>
            <a:lvl5pPr marL="0" marR="0" lvl="4" indent="0" algn="ctr" rtl="0">
              <a:lnSpc>
                <a:spcPct val="100000"/>
              </a:lnSpc>
              <a:spcBef>
                <a:spcPts val="0"/>
              </a:spcBef>
              <a:spcAft>
                <a:spcPts val="0"/>
              </a:spcAft>
              <a:buClr>
                <a:srgbClr val="000000"/>
              </a:buClr>
              <a:buSzPts val="1000"/>
              <a:buFont typeface="Verdana"/>
              <a:buNone/>
              <a:defRPr sz="1000" b="0" i="0" u="none" strike="noStrike" cap="none">
                <a:solidFill>
                  <a:srgbClr val="000000"/>
                </a:solidFill>
                <a:latin typeface="Verdana"/>
                <a:ea typeface="Verdana"/>
                <a:cs typeface="Verdana"/>
                <a:sym typeface="Verdana"/>
              </a:defRPr>
            </a:lvl5pPr>
            <a:lvl6pPr marL="0" marR="0" lvl="5" indent="0" algn="ctr" rtl="0">
              <a:lnSpc>
                <a:spcPct val="100000"/>
              </a:lnSpc>
              <a:spcBef>
                <a:spcPts val="0"/>
              </a:spcBef>
              <a:spcAft>
                <a:spcPts val="0"/>
              </a:spcAft>
              <a:buClr>
                <a:srgbClr val="000000"/>
              </a:buClr>
              <a:buSzPts val="1000"/>
              <a:buFont typeface="Verdana"/>
              <a:buNone/>
              <a:defRPr sz="1000" b="0" i="0" u="none" strike="noStrike" cap="none">
                <a:solidFill>
                  <a:srgbClr val="000000"/>
                </a:solidFill>
                <a:latin typeface="Verdana"/>
                <a:ea typeface="Verdana"/>
                <a:cs typeface="Verdana"/>
                <a:sym typeface="Verdana"/>
              </a:defRPr>
            </a:lvl6pPr>
            <a:lvl7pPr marL="0" marR="0" lvl="6" indent="0" algn="ctr" rtl="0">
              <a:lnSpc>
                <a:spcPct val="100000"/>
              </a:lnSpc>
              <a:spcBef>
                <a:spcPts val="0"/>
              </a:spcBef>
              <a:spcAft>
                <a:spcPts val="0"/>
              </a:spcAft>
              <a:buClr>
                <a:srgbClr val="000000"/>
              </a:buClr>
              <a:buSzPts val="1000"/>
              <a:buFont typeface="Verdana"/>
              <a:buNone/>
              <a:defRPr sz="1000" b="0" i="0" u="none" strike="noStrike" cap="none">
                <a:solidFill>
                  <a:srgbClr val="000000"/>
                </a:solidFill>
                <a:latin typeface="Verdana"/>
                <a:ea typeface="Verdana"/>
                <a:cs typeface="Verdana"/>
                <a:sym typeface="Verdana"/>
              </a:defRPr>
            </a:lvl7pPr>
            <a:lvl8pPr marL="0" marR="0" lvl="7" indent="0" algn="ctr" rtl="0">
              <a:lnSpc>
                <a:spcPct val="100000"/>
              </a:lnSpc>
              <a:spcBef>
                <a:spcPts val="0"/>
              </a:spcBef>
              <a:spcAft>
                <a:spcPts val="0"/>
              </a:spcAft>
              <a:buClr>
                <a:srgbClr val="000000"/>
              </a:buClr>
              <a:buSzPts val="1000"/>
              <a:buFont typeface="Verdana"/>
              <a:buNone/>
              <a:defRPr sz="1000" b="0" i="0" u="none" strike="noStrike" cap="none">
                <a:solidFill>
                  <a:srgbClr val="000000"/>
                </a:solidFill>
                <a:latin typeface="Verdana"/>
                <a:ea typeface="Verdana"/>
                <a:cs typeface="Verdana"/>
                <a:sym typeface="Verdana"/>
              </a:defRPr>
            </a:lvl8pPr>
            <a:lvl9pPr marL="0" marR="0" lvl="8" indent="0" algn="ctr" rtl="0">
              <a:lnSpc>
                <a:spcPct val="100000"/>
              </a:lnSpc>
              <a:spcBef>
                <a:spcPts val="0"/>
              </a:spcBef>
              <a:spcAft>
                <a:spcPts val="0"/>
              </a:spcAft>
              <a:buClr>
                <a:srgbClr val="000000"/>
              </a:buClr>
              <a:buSzPts val="1000"/>
              <a:buFont typeface="Verdana"/>
              <a:buNone/>
              <a:defRPr sz="1000" b="0" i="0" u="none" strike="noStrike" cap="none">
                <a:solidFill>
                  <a:srgbClr val="000000"/>
                </a:solidFill>
                <a:latin typeface="Verdana"/>
                <a:ea typeface="Verdana"/>
                <a:cs typeface="Verdana"/>
                <a:sym typeface="Verdana"/>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matchingName="Closing Slide">
  <p:cSld name="Closing Slide">
    <p:spTree>
      <p:nvGrpSpPr>
        <p:cNvPr id="1" name="Shape 158"/>
        <p:cNvGrpSpPr/>
        <p:nvPr/>
      </p:nvGrpSpPr>
      <p:grpSpPr>
        <a:xfrm>
          <a:off x="0" y="0"/>
          <a:ext cx="0" cy="0"/>
          <a:chOff x="0" y="0"/>
          <a:chExt cx="0" cy="0"/>
        </a:xfrm>
      </p:grpSpPr>
      <p:pic>
        <p:nvPicPr>
          <p:cNvPr id="159" name="Shape 159" descr="University of Waterloo"/>
          <p:cNvPicPr preferRelativeResize="0"/>
          <p:nvPr/>
        </p:nvPicPr>
        <p:blipFill rotWithShape="1">
          <a:blip r:embed="rId2">
            <a:alphaModFix/>
          </a:blip>
          <a:srcRect/>
          <a:stretch/>
        </p:blipFill>
        <p:spPr>
          <a:xfrm>
            <a:off x="2895864" y="546789"/>
            <a:ext cx="6400272" cy="4157129"/>
          </a:xfrm>
          <a:prstGeom prst="rect">
            <a:avLst/>
          </a:prstGeom>
          <a:noFill/>
          <a:ln>
            <a:noFill/>
          </a:ln>
        </p:spPr>
      </p:pic>
      <p:sp>
        <p:nvSpPr>
          <p:cNvPr id="160" name="Shape 160"/>
          <p:cNvSpPr txBox="1">
            <a:spLocks noGrp="1"/>
          </p:cNvSpPr>
          <p:nvPr>
            <p:ph type="title"/>
          </p:nvPr>
        </p:nvSpPr>
        <p:spPr>
          <a:xfrm>
            <a:off x="657225" y="4581235"/>
            <a:ext cx="10877550" cy="1597892"/>
          </a:xfrm>
          <a:prstGeom prst="rect">
            <a:avLst/>
          </a:prstGeom>
          <a:noFill/>
          <a:ln>
            <a:noFill/>
          </a:ln>
        </p:spPr>
        <p:txBody>
          <a:bodyPr spcFirstLastPara="1" wrap="square" lIns="91425" tIns="91425" rIns="91425" bIns="91425" anchor="ctr" anchorCtr="0"/>
          <a:lstStyle>
            <a:lvl1pPr marR="0" lvl="0" algn="ctr" rtl="0">
              <a:lnSpc>
                <a:spcPct val="75000"/>
              </a:lnSpc>
              <a:spcBef>
                <a:spcPts val="0"/>
              </a:spcBef>
              <a:spcAft>
                <a:spcPts val="0"/>
              </a:spcAft>
              <a:buClr>
                <a:srgbClr val="000000"/>
              </a:buClr>
              <a:buSzPts val="1800"/>
              <a:buFont typeface="Verdana"/>
              <a:buNone/>
              <a:defRPr sz="1800" b="0" i="0" u="none" strike="noStrike" cap="none">
                <a:solidFill>
                  <a:srgbClr val="000000"/>
                </a:solidFill>
                <a:latin typeface="Verdana"/>
                <a:ea typeface="Verdana"/>
                <a:cs typeface="Verdana"/>
                <a:sym typeface="Verdana"/>
              </a:defRPr>
            </a:lvl1pPr>
            <a:lvl2pPr marR="0" lvl="1" algn="l" rtl="0">
              <a:lnSpc>
                <a:spcPct val="85000"/>
              </a:lnSpc>
              <a:spcBef>
                <a:spcPts val="0"/>
              </a:spcBef>
              <a:spcAft>
                <a:spcPts val="0"/>
              </a:spcAft>
              <a:buClr>
                <a:srgbClr val="000000"/>
              </a:buClr>
              <a:buSzPts val="3600"/>
              <a:buFont typeface="Impact"/>
              <a:buNone/>
              <a:defRPr sz="3600" b="0" i="0" u="none" strike="noStrike" cap="none">
                <a:solidFill>
                  <a:srgbClr val="000000"/>
                </a:solidFill>
                <a:latin typeface="Impact"/>
                <a:ea typeface="Impact"/>
                <a:cs typeface="Impact"/>
                <a:sym typeface="Impact"/>
              </a:defRPr>
            </a:lvl2pPr>
            <a:lvl3pPr marR="0" lvl="2" algn="l" rtl="0">
              <a:lnSpc>
                <a:spcPct val="85000"/>
              </a:lnSpc>
              <a:spcBef>
                <a:spcPts val="0"/>
              </a:spcBef>
              <a:spcAft>
                <a:spcPts val="0"/>
              </a:spcAft>
              <a:buClr>
                <a:srgbClr val="000000"/>
              </a:buClr>
              <a:buSzPts val="3600"/>
              <a:buFont typeface="Impact"/>
              <a:buNone/>
              <a:defRPr sz="3600" b="0" i="0" u="none" strike="noStrike" cap="none">
                <a:solidFill>
                  <a:srgbClr val="000000"/>
                </a:solidFill>
                <a:latin typeface="Impact"/>
                <a:ea typeface="Impact"/>
                <a:cs typeface="Impact"/>
                <a:sym typeface="Impact"/>
              </a:defRPr>
            </a:lvl3pPr>
            <a:lvl4pPr marR="0" lvl="3" algn="l" rtl="0">
              <a:lnSpc>
                <a:spcPct val="85000"/>
              </a:lnSpc>
              <a:spcBef>
                <a:spcPts val="0"/>
              </a:spcBef>
              <a:spcAft>
                <a:spcPts val="0"/>
              </a:spcAft>
              <a:buClr>
                <a:srgbClr val="000000"/>
              </a:buClr>
              <a:buSzPts val="3600"/>
              <a:buFont typeface="Impact"/>
              <a:buNone/>
              <a:defRPr sz="3600" b="0" i="0" u="none" strike="noStrike" cap="none">
                <a:solidFill>
                  <a:srgbClr val="000000"/>
                </a:solidFill>
                <a:latin typeface="Impact"/>
                <a:ea typeface="Impact"/>
                <a:cs typeface="Impact"/>
                <a:sym typeface="Impact"/>
              </a:defRPr>
            </a:lvl4pPr>
            <a:lvl5pPr marR="0" lvl="4" algn="l" rtl="0">
              <a:lnSpc>
                <a:spcPct val="85000"/>
              </a:lnSpc>
              <a:spcBef>
                <a:spcPts val="0"/>
              </a:spcBef>
              <a:spcAft>
                <a:spcPts val="0"/>
              </a:spcAft>
              <a:buClr>
                <a:srgbClr val="000000"/>
              </a:buClr>
              <a:buSzPts val="3600"/>
              <a:buFont typeface="Impact"/>
              <a:buNone/>
              <a:defRPr sz="3600" b="0" i="0" u="none" strike="noStrike" cap="none">
                <a:solidFill>
                  <a:srgbClr val="000000"/>
                </a:solidFill>
                <a:latin typeface="Impact"/>
                <a:ea typeface="Impact"/>
                <a:cs typeface="Impact"/>
                <a:sym typeface="Impact"/>
              </a:defRPr>
            </a:lvl5pPr>
            <a:lvl6pPr marR="0" lvl="5" algn="l" rtl="0">
              <a:lnSpc>
                <a:spcPct val="85000"/>
              </a:lnSpc>
              <a:spcBef>
                <a:spcPts val="0"/>
              </a:spcBef>
              <a:spcAft>
                <a:spcPts val="0"/>
              </a:spcAft>
              <a:buClr>
                <a:srgbClr val="000000"/>
              </a:buClr>
              <a:buSzPts val="3600"/>
              <a:buFont typeface="Impact"/>
              <a:buNone/>
              <a:defRPr sz="3600" b="0" i="0" u="none" strike="noStrike" cap="none">
                <a:solidFill>
                  <a:srgbClr val="000000"/>
                </a:solidFill>
                <a:latin typeface="Impact"/>
                <a:ea typeface="Impact"/>
                <a:cs typeface="Impact"/>
                <a:sym typeface="Impact"/>
              </a:defRPr>
            </a:lvl6pPr>
            <a:lvl7pPr marR="0" lvl="6" algn="l" rtl="0">
              <a:lnSpc>
                <a:spcPct val="85000"/>
              </a:lnSpc>
              <a:spcBef>
                <a:spcPts val="0"/>
              </a:spcBef>
              <a:spcAft>
                <a:spcPts val="0"/>
              </a:spcAft>
              <a:buClr>
                <a:srgbClr val="000000"/>
              </a:buClr>
              <a:buSzPts val="3600"/>
              <a:buFont typeface="Impact"/>
              <a:buNone/>
              <a:defRPr sz="3600" b="0" i="0" u="none" strike="noStrike" cap="none">
                <a:solidFill>
                  <a:srgbClr val="000000"/>
                </a:solidFill>
                <a:latin typeface="Impact"/>
                <a:ea typeface="Impact"/>
                <a:cs typeface="Impact"/>
                <a:sym typeface="Impact"/>
              </a:defRPr>
            </a:lvl7pPr>
            <a:lvl8pPr marR="0" lvl="7" algn="l" rtl="0">
              <a:lnSpc>
                <a:spcPct val="85000"/>
              </a:lnSpc>
              <a:spcBef>
                <a:spcPts val="0"/>
              </a:spcBef>
              <a:spcAft>
                <a:spcPts val="0"/>
              </a:spcAft>
              <a:buClr>
                <a:srgbClr val="000000"/>
              </a:buClr>
              <a:buSzPts val="3600"/>
              <a:buFont typeface="Impact"/>
              <a:buNone/>
              <a:defRPr sz="3600" b="0" i="0" u="none" strike="noStrike" cap="none">
                <a:solidFill>
                  <a:srgbClr val="000000"/>
                </a:solidFill>
                <a:latin typeface="Impact"/>
                <a:ea typeface="Impact"/>
                <a:cs typeface="Impact"/>
                <a:sym typeface="Impact"/>
              </a:defRPr>
            </a:lvl8pPr>
            <a:lvl9pPr marR="0" lvl="8" algn="l" rtl="0">
              <a:lnSpc>
                <a:spcPct val="85000"/>
              </a:lnSpc>
              <a:spcBef>
                <a:spcPts val="0"/>
              </a:spcBef>
              <a:spcAft>
                <a:spcPts val="0"/>
              </a:spcAft>
              <a:buClr>
                <a:srgbClr val="000000"/>
              </a:buClr>
              <a:buSzPts val="3600"/>
              <a:buFont typeface="Impact"/>
              <a:buNone/>
              <a:defRPr sz="3600" b="0" i="0" u="none" strike="noStrike" cap="none">
                <a:solidFill>
                  <a:srgbClr val="000000"/>
                </a:solidFill>
                <a:latin typeface="Impact"/>
                <a:ea typeface="Impact"/>
                <a:cs typeface="Impact"/>
                <a:sym typeface="Impact"/>
              </a:defRPr>
            </a:lvl9pPr>
          </a:lstStyle>
          <a:p>
            <a:endParaRPr/>
          </a:p>
        </p:txBody>
      </p:sp>
      <p:sp>
        <p:nvSpPr>
          <p:cNvPr id="161" name="Shape 161"/>
          <p:cNvSpPr txBox="1">
            <a:spLocks noGrp="1"/>
          </p:cNvSpPr>
          <p:nvPr>
            <p:ph type="sldNum" idx="12"/>
          </p:nvPr>
        </p:nvSpPr>
        <p:spPr>
          <a:xfrm>
            <a:off x="5963190" y="6338557"/>
            <a:ext cx="265620" cy="243841"/>
          </a:xfrm>
          <a:prstGeom prst="rect">
            <a:avLst/>
          </a:prstGeom>
          <a:noFill/>
          <a:ln>
            <a:noFill/>
          </a:ln>
        </p:spPr>
        <p:txBody>
          <a:bodyPr spcFirstLastPara="1" wrap="square" lIns="45700" tIns="45700" rIns="45700" bIns="45700" anchor="ctr" anchorCtr="0">
            <a:noAutofit/>
          </a:bodyPr>
          <a:lstStyle>
            <a:lvl1pPr marL="0" marR="0" lvl="0" indent="0" algn="ctr" rtl="0">
              <a:lnSpc>
                <a:spcPct val="100000"/>
              </a:lnSpc>
              <a:spcBef>
                <a:spcPts val="0"/>
              </a:spcBef>
              <a:spcAft>
                <a:spcPts val="0"/>
              </a:spcAft>
              <a:buClr>
                <a:srgbClr val="000000"/>
              </a:buClr>
              <a:buSzPts val="1000"/>
              <a:buFont typeface="Verdana"/>
              <a:buNone/>
              <a:defRPr sz="1000" b="0" i="0" u="none" strike="noStrike" cap="none">
                <a:solidFill>
                  <a:srgbClr val="000000"/>
                </a:solidFill>
                <a:latin typeface="Verdana"/>
                <a:ea typeface="Verdana"/>
                <a:cs typeface="Verdana"/>
                <a:sym typeface="Verdana"/>
              </a:defRPr>
            </a:lvl1pPr>
            <a:lvl2pPr marL="0" marR="0" lvl="1" indent="0" algn="ctr" rtl="0">
              <a:lnSpc>
                <a:spcPct val="100000"/>
              </a:lnSpc>
              <a:spcBef>
                <a:spcPts val="0"/>
              </a:spcBef>
              <a:spcAft>
                <a:spcPts val="0"/>
              </a:spcAft>
              <a:buClr>
                <a:srgbClr val="000000"/>
              </a:buClr>
              <a:buSzPts val="1000"/>
              <a:buFont typeface="Verdana"/>
              <a:buNone/>
              <a:defRPr sz="1000" b="0" i="0" u="none" strike="noStrike" cap="none">
                <a:solidFill>
                  <a:srgbClr val="000000"/>
                </a:solidFill>
                <a:latin typeface="Verdana"/>
                <a:ea typeface="Verdana"/>
                <a:cs typeface="Verdana"/>
                <a:sym typeface="Verdana"/>
              </a:defRPr>
            </a:lvl2pPr>
            <a:lvl3pPr marL="0" marR="0" lvl="2" indent="0" algn="ctr" rtl="0">
              <a:lnSpc>
                <a:spcPct val="100000"/>
              </a:lnSpc>
              <a:spcBef>
                <a:spcPts val="0"/>
              </a:spcBef>
              <a:spcAft>
                <a:spcPts val="0"/>
              </a:spcAft>
              <a:buClr>
                <a:srgbClr val="000000"/>
              </a:buClr>
              <a:buSzPts val="1000"/>
              <a:buFont typeface="Verdana"/>
              <a:buNone/>
              <a:defRPr sz="1000" b="0" i="0" u="none" strike="noStrike" cap="none">
                <a:solidFill>
                  <a:srgbClr val="000000"/>
                </a:solidFill>
                <a:latin typeface="Verdana"/>
                <a:ea typeface="Verdana"/>
                <a:cs typeface="Verdana"/>
                <a:sym typeface="Verdana"/>
              </a:defRPr>
            </a:lvl3pPr>
            <a:lvl4pPr marL="0" marR="0" lvl="3" indent="0" algn="ctr" rtl="0">
              <a:lnSpc>
                <a:spcPct val="100000"/>
              </a:lnSpc>
              <a:spcBef>
                <a:spcPts val="0"/>
              </a:spcBef>
              <a:spcAft>
                <a:spcPts val="0"/>
              </a:spcAft>
              <a:buClr>
                <a:srgbClr val="000000"/>
              </a:buClr>
              <a:buSzPts val="1000"/>
              <a:buFont typeface="Verdana"/>
              <a:buNone/>
              <a:defRPr sz="1000" b="0" i="0" u="none" strike="noStrike" cap="none">
                <a:solidFill>
                  <a:srgbClr val="000000"/>
                </a:solidFill>
                <a:latin typeface="Verdana"/>
                <a:ea typeface="Verdana"/>
                <a:cs typeface="Verdana"/>
                <a:sym typeface="Verdana"/>
              </a:defRPr>
            </a:lvl4pPr>
            <a:lvl5pPr marL="0" marR="0" lvl="4" indent="0" algn="ctr" rtl="0">
              <a:lnSpc>
                <a:spcPct val="100000"/>
              </a:lnSpc>
              <a:spcBef>
                <a:spcPts val="0"/>
              </a:spcBef>
              <a:spcAft>
                <a:spcPts val="0"/>
              </a:spcAft>
              <a:buClr>
                <a:srgbClr val="000000"/>
              </a:buClr>
              <a:buSzPts val="1000"/>
              <a:buFont typeface="Verdana"/>
              <a:buNone/>
              <a:defRPr sz="1000" b="0" i="0" u="none" strike="noStrike" cap="none">
                <a:solidFill>
                  <a:srgbClr val="000000"/>
                </a:solidFill>
                <a:latin typeface="Verdana"/>
                <a:ea typeface="Verdana"/>
                <a:cs typeface="Verdana"/>
                <a:sym typeface="Verdana"/>
              </a:defRPr>
            </a:lvl5pPr>
            <a:lvl6pPr marL="0" marR="0" lvl="5" indent="0" algn="ctr" rtl="0">
              <a:lnSpc>
                <a:spcPct val="100000"/>
              </a:lnSpc>
              <a:spcBef>
                <a:spcPts val="0"/>
              </a:spcBef>
              <a:spcAft>
                <a:spcPts val="0"/>
              </a:spcAft>
              <a:buClr>
                <a:srgbClr val="000000"/>
              </a:buClr>
              <a:buSzPts val="1000"/>
              <a:buFont typeface="Verdana"/>
              <a:buNone/>
              <a:defRPr sz="1000" b="0" i="0" u="none" strike="noStrike" cap="none">
                <a:solidFill>
                  <a:srgbClr val="000000"/>
                </a:solidFill>
                <a:latin typeface="Verdana"/>
                <a:ea typeface="Verdana"/>
                <a:cs typeface="Verdana"/>
                <a:sym typeface="Verdana"/>
              </a:defRPr>
            </a:lvl6pPr>
            <a:lvl7pPr marL="0" marR="0" lvl="6" indent="0" algn="ctr" rtl="0">
              <a:lnSpc>
                <a:spcPct val="100000"/>
              </a:lnSpc>
              <a:spcBef>
                <a:spcPts val="0"/>
              </a:spcBef>
              <a:spcAft>
                <a:spcPts val="0"/>
              </a:spcAft>
              <a:buClr>
                <a:srgbClr val="000000"/>
              </a:buClr>
              <a:buSzPts val="1000"/>
              <a:buFont typeface="Verdana"/>
              <a:buNone/>
              <a:defRPr sz="1000" b="0" i="0" u="none" strike="noStrike" cap="none">
                <a:solidFill>
                  <a:srgbClr val="000000"/>
                </a:solidFill>
                <a:latin typeface="Verdana"/>
                <a:ea typeface="Verdana"/>
                <a:cs typeface="Verdana"/>
                <a:sym typeface="Verdana"/>
              </a:defRPr>
            </a:lvl7pPr>
            <a:lvl8pPr marL="0" marR="0" lvl="7" indent="0" algn="ctr" rtl="0">
              <a:lnSpc>
                <a:spcPct val="100000"/>
              </a:lnSpc>
              <a:spcBef>
                <a:spcPts val="0"/>
              </a:spcBef>
              <a:spcAft>
                <a:spcPts val="0"/>
              </a:spcAft>
              <a:buClr>
                <a:srgbClr val="000000"/>
              </a:buClr>
              <a:buSzPts val="1000"/>
              <a:buFont typeface="Verdana"/>
              <a:buNone/>
              <a:defRPr sz="1000" b="0" i="0" u="none" strike="noStrike" cap="none">
                <a:solidFill>
                  <a:srgbClr val="000000"/>
                </a:solidFill>
                <a:latin typeface="Verdana"/>
                <a:ea typeface="Verdana"/>
                <a:cs typeface="Verdana"/>
                <a:sym typeface="Verdana"/>
              </a:defRPr>
            </a:lvl8pPr>
            <a:lvl9pPr marL="0" marR="0" lvl="8" indent="0" algn="ctr" rtl="0">
              <a:lnSpc>
                <a:spcPct val="100000"/>
              </a:lnSpc>
              <a:spcBef>
                <a:spcPts val="0"/>
              </a:spcBef>
              <a:spcAft>
                <a:spcPts val="0"/>
              </a:spcAft>
              <a:buClr>
                <a:srgbClr val="000000"/>
              </a:buClr>
              <a:buSzPts val="1000"/>
              <a:buFont typeface="Verdana"/>
              <a:buNone/>
              <a:defRPr sz="1000" b="0" i="0" u="none" strike="noStrike" cap="none">
                <a:solidFill>
                  <a:srgbClr val="000000"/>
                </a:solidFill>
                <a:latin typeface="Verdana"/>
                <a:ea typeface="Verdana"/>
                <a:cs typeface="Verdana"/>
                <a:sym typeface="Verdana"/>
              </a:defRPr>
            </a:lvl9pPr>
          </a:lstStyle>
          <a:p>
            <a:pPr marL="0" lvl="0" indent="0">
              <a:spcBef>
                <a:spcPts val="0"/>
              </a:spcBef>
              <a:spcAft>
                <a:spcPts val="0"/>
              </a:spcAft>
              <a:buNone/>
            </a:pPr>
            <a:fld id="{00000000-1234-1234-1234-123412341234}" type="slidenum">
              <a:rPr lang="en-US"/>
              <a:t>‹#›</a:t>
            </a:fld>
            <a:endParaRPr/>
          </a:p>
        </p:txBody>
      </p:sp>
      <p:grpSp>
        <p:nvGrpSpPr>
          <p:cNvPr id="162" name="Shape 162"/>
          <p:cNvGrpSpPr/>
          <p:nvPr/>
        </p:nvGrpSpPr>
        <p:grpSpPr>
          <a:xfrm>
            <a:off x="-2" y="-2"/>
            <a:ext cx="12192002" cy="397168"/>
            <a:chOff x="-1" y="-1"/>
            <a:chExt cx="12192001" cy="397166"/>
          </a:xfrm>
        </p:grpSpPr>
        <p:sp>
          <p:nvSpPr>
            <p:cNvPr id="163" name="Shape 163"/>
            <p:cNvSpPr/>
            <p:nvPr/>
          </p:nvSpPr>
          <p:spPr>
            <a:xfrm>
              <a:off x="1" y="198582"/>
              <a:ext cx="3082197" cy="198583"/>
            </a:xfrm>
            <a:prstGeom prst="rect">
              <a:avLst/>
            </a:prstGeom>
            <a:solidFill>
              <a:srgbClr val="FFFFAA"/>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Georgia"/>
                <a:buNone/>
              </a:pPr>
              <a:endParaRPr sz="1800" b="0" i="0" u="none" strike="noStrike" cap="none">
                <a:solidFill>
                  <a:srgbClr val="000000"/>
                </a:solidFill>
                <a:latin typeface="Georgia"/>
                <a:ea typeface="Georgia"/>
                <a:cs typeface="Georgia"/>
                <a:sym typeface="Georgia"/>
              </a:endParaRPr>
            </a:p>
          </p:txBody>
        </p:sp>
        <p:sp>
          <p:nvSpPr>
            <p:cNvPr id="164" name="Shape 164"/>
            <p:cNvSpPr/>
            <p:nvPr/>
          </p:nvSpPr>
          <p:spPr>
            <a:xfrm>
              <a:off x="3050818" y="198582"/>
              <a:ext cx="3047061" cy="198583"/>
            </a:xfrm>
            <a:prstGeom prst="rect">
              <a:avLst/>
            </a:prstGeom>
            <a:solidFill>
              <a:srgbClr val="FFEA3D"/>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Georgia"/>
                <a:buNone/>
              </a:pPr>
              <a:endParaRPr sz="1800" b="0" i="0" u="none" strike="noStrike" cap="none">
                <a:solidFill>
                  <a:srgbClr val="000000"/>
                </a:solidFill>
                <a:latin typeface="Georgia"/>
                <a:ea typeface="Georgia"/>
                <a:cs typeface="Georgia"/>
                <a:sym typeface="Georgia"/>
              </a:endParaRPr>
            </a:p>
          </p:txBody>
        </p:sp>
        <p:sp>
          <p:nvSpPr>
            <p:cNvPr id="165" name="Shape 165"/>
            <p:cNvSpPr/>
            <p:nvPr/>
          </p:nvSpPr>
          <p:spPr>
            <a:xfrm>
              <a:off x="6097878" y="198582"/>
              <a:ext cx="3047062" cy="198583"/>
            </a:xfrm>
            <a:prstGeom prst="rect">
              <a:avLst/>
            </a:prstGeom>
            <a:solidFill>
              <a:schemeClr val="accent1"/>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Georgia"/>
                <a:buNone/>
              </a:pPr>
              <a:endParaRPr sz="1800" b="0" i="0" u="none" strike="noStrike" cap="none">
                <a:solidFill>
                  <a:srgbClr val="000000"/>
                </a:solidFill>
                <a:latin typeface="Georgia"/>
                <a:ea typeface="Georgia"/>
                <a:cs typeface="Georgia"/>
                <a:sym typeface="Georgia"/>
              </a:endParaRPr>
            </a:p>
          </p:txBody>
        </p:sp>
        <p:sp>
          <p:nvSpPr>
            <p:cNvPr id="166" name="Shape 166"/>
            <p:cNvSpPr/>
            <p:nvPr/>
          </p:nvSpPr>
          <p:spPr>
            <a:xfrm>
              <a:off x="9144939" y="198582"/>
              <a:ext cx="3047061" cy="198583"/>
            </a:xfrm>
            <a:prstGeom prst="rect">
              <a:avLst/>
            </a:prstGeom>
            <a:solidFill>
              <a:srgbClr val="E4B429"/>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Georgia"/>
                <a:buNone/>
              </a:pPr>
              <a:endParaRPr sz="1800" b="0" i="0" u="none" strike="noStrike" cap="none">
                <a:solidFill>
                  <a:srgbClr val="000000"/>
                </a:solidFill>
                <a:latin typeface="Georgia"/>
                <a:ea typeface="Georgia"/>
                <a:cs typeface="Georgia"/>
                <a:sym typeface="Georgia"/>
              </a:endParaRPr>
            </a:p>
          </p:txBody>
        </p:sp>
        <p:sp>
          <p:nvSpPr>
            <p:cNvPr id="167" name="Shape 167"/>
            <p:cNvSpPr/>
            <p:nvPr/>
          </p:nvSpPr>
          <p:spPr>
            <a:xfrm>
              <a:off x="-1" y="-1"/>
              <a:ext cx="12192000" cy="198584"/>
            </a:xfrm>
            <a:prstGeom prst="rect">
              <a:avLst/>
            </a:prstGeom>
            <a:solidFill>
              <a:srgbClr val="000000"/>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Georgia"/>
                <a:buNone/>
              </a:pPr>
              <a:endParaRPr sz="1800" b="0" i="0" u="none" strike="noStrike" cap="none">
                <a:solidFill>
                  <a:srgbClr val="000000"/>
                </a:solidFill>
                <a:latin typeface="Georgia"/>
                <a:ea typeface="Georgia"/>
                <a:cs typeface="Georgia"/>
                <a:sym typeface="Georgia"/>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omparison">
  <p:cSld name="Comparison">
    <p:spTree>
      <p:nvGrpSpPr>
        <p:cNvPr id="1" name="Shape 32"/>
        <p:cNvGrpSpPr/>
        <p:nvPr/>
      </p:nvGrpSpPr>
      <p:grpSpPr>
        <a:xfrm>
          <a:off x="0" y="0"/>
          <a:ext cx="0" cy="0"/>
          <a:chOff x="0" y="0"/>
          <a:chExt cx="0" cy="0"/>
        </a:xfrm>
      </p:grpSpPr>
      <p:sp>
        <p:nvSpPr>
          <p:cNvPr id="33" name="Shape 33"/>
          <p:cNvSpPr txBox="1">
            <a:spLocks noGrp="1"/>
          </p:cNvSpPr>
          <p:nvPr>
            <p:ph type="body" idx="1"/>
          </p:nvPr>
        </p:nvSpPr>
        <p:spPr>
          <a:xfrm>
            <a:off x="259880" y="1396192"/>
            <a:ext cx="5542714" cy="670270"/>
          </a:xfrm>
          <a:prstGeom prst="rect">
            <a:avLst/>
          </a:prstGeom>
          <a:noFill/>
          <a:ln>
            <a:noFill/>
          </a:ln>
        </p:spPr>
        <p:txBody>
          <a:bodyPr spcFirstLastPara="1" wrap="square" lIns="91425" tIns="91425" rIns="91425" bIns="91425" anchor="b" anchorCtr="0"/>
          <a:lstStyle>
            <a:lvl1pPr marL="457200" marR="0" lvl="0" indent="-228600" algn="l" rtl="0">
              <a:lnSpc>
                <a:spcPct val="100000"/>
              </a:lnSpc>
              <a:spcBef>
                <a:spcPts val="800"/>
              </a:spcBef>
              <a:spcAft>
                <a:spcPts val="0"/>
              </a:spcAft>
              <a:buClr>
                <a:srgbClr val="000000"/>
              </a:buClr>
              <a:buSzPts val="2800"/>
              <a:buFont typeface="Noto Sans Symbols"/>
              <a:buNone/>
              <a:defRPr sz="2800" b="1" i="0" u="none" strike="noStrike" cap="none">
                <a:solidFill>
                  <a:srgbClr val="000000"/>
                </a:solidFill>
                <a:latin typeface="Georgia"/>
                <a:ea typeface="Georgia"/>
                <a:cs typeface="Georgia"/>
                <a:sym typeface="Georgia"/>
              </a:defRPr>
            </a:lvl1pPr>
            <a:lvl2pPr marL="914400" marR="0" lvl="1" indent="-228600" algn="l" rtl="0">
              <a:lnSpc>
                <a:spcPct val="100000"/>
              </a:lnSpc>
              <a:spcBef>
                <a:spcPts val="800"/>
              </a:spcBef>
              <a:spcAft>
                <a:spcPts val="0"/>
              </a:spcAft>
              <a:buClr>
                <a:srgbClr val="000000"/>
              </a:buClr>
              <a:buSzPts val="2800"/>
              <a:buFont typeface="Noto Sans Symbols"/>
              <a:buNone/>
              <a:defRPr sz="2800" b="1" i="0" u="none" strike="noStrike" cap="none">
                <a:solidFill>
                  <a:srgbClr val="000000"/>
                </a:solidFill>
                <a:latin typeface="Georgia"/>
                <a:ea typeface="Georgia"/>
                <a:cs typeface="Georgia"/>
                <a:sym typeface="Georgia"/>
              </a:defRPr>
            </a:lvl2pPr>
            <a:lvl3pPr marL="1371600" marR="0" lvl="2" indent="-228600" algn="l" rtl="0">
              <a:lnSpc>
                <a:spcPct val="100000"/>
              </a:lnSpc>
              <a:spcBef>
                <a:spcPts val="800"/>
              </a:spcBef>
              <a:spcAft>
                <a:spcPts val="0"/>
              </a:spcAft>
              <a:buClr>
                <a:srgbClr val="000000"/>
              </a:buClr>
              <a:buSzPts val="2800"/>
              <a:buFont typeface="Noto Sans Symbols"/>
              <a:buNone/>
              <a:defRPr sz="2800" b="1" i="0" u="none" strike="noStrike" cap="none">
                <a:solidFill>
                  <a:srgbClr val="000000"/>
                </a:solidFill>
                <a:latin typeface="Georgia"/>
                <a:ea typeface="Georgia"/>
                <a:cs typeface="Georgia"/>
                <a:sym typeface="Georgia"/>
              </a:defRPr>
            </a:lvl3pPr>
            <a:lvl4pPr marL="1828800" marR="0" lvl="3" indent="-228600" algn="l" rtl="0">
              <a:lnSpc>
                <a:spcPct val="100000"/>
              </a:lnSpc>
              <a:spcBef>
                <a:spcPts val="800"/>
              </a:spcBef>
              <a:spcAft>
                <a:spcPts val="0"/>
              </a:spcAft>
              <a:buClr>
                <a:srgbClr val="000000"/>
              </a:buClr>
              <a:buSzPts val="2800"/>
              <a:buFont typeface="Noto Sans Symbols"/>
              <a:buNone/>
              <a:defRPr sz="2800" b="1" i="0" u="none" strike="noStrike" cap="none">
                <a:solidFill>
                  <a:srgbClr val="000000"/>
                </a:solidFill>
                <a:latin typeface="Georgia"/>
                <a:ea typeface="Georgia"/>
                <a:cs typeface="Georgia"/>
                <a:sym typeface="Georgia"/>
              </a:defRPr>
            </a:lvl4pPr>
            <a:lvl5pPr marL="2286000" marR="0" lvl="4" indent="-228600" algn="l" rtl="0">
              <a:lnSpc>
                <a:spcPct val="100000"/>
              </a:lnSpc>
              <a:spcBef>
                <a:spcPts val="800"/>
              </a:spcBef>
              <a:spcAft>
                <a:spcPts val="0"/>
              </a:spcAft>
              <a:buClr>
                <a:srgbClr val="000000"/>
              </a:buClr>
              <a:buSzPts val="2800"/>
              <a:buFont typeface="Noto Sans Symbols"/>
              <a:buNone/>
              <a:defRPr sz="2800" b="1" i="0" u="none" strike="noStrike" cap="none">
                <a:solidFill>
                  <a:srgbClr val="000000"/>
                </a:solidFill>
                <a:latin typeface="Georgia"/>
                <a:ea typeface="Georgia"/>
                <a:cs typeface="Georgia"/>
                <a:sym typeface="Georgia"/>
              </a:defRPr>
            </a:lvl5pPr>
            <a:lvl6pPr marL="2743200" marR="0" lvl="5" indent="-381000" algn="l" rtl="0">
              <a:lnSpc>
                <a:spcPct val="100000"/>
              </a:lnSpc>
              <a:spcBef>
                <a:spcPts val="800"/>
              </a:spcBef>
              <a:spcAft>
                <a:spcPts val="0"/>
              </a:spcAft>
              <a:buClr>
                <a:srgbClr val="000000"/>
              </a:buClr>
              <a:buSzPts val="2400"/>
              <a:buFont typeface="Noto Sans Symbols"/>
              <a:buChar char="●"/>
              <a:defRPr sz="2400" b="0" i="0" u="none" strike="noStrike" cap="none">
                <a:solidFill>
                  <a:srgbClr val="000000"/>
                </a:solidFill>
                <a:latin typeface="Georgia"/>
                <a:ea typeface="Georgia"/>
                <a:cs typeface="Georgia"/>
                <a:sym typeface="Georgia"/>
              </a:defRPr>
            </a:lvl6pPr>
            <a:lvl7pPr marL="3200400" marR="0" lvl="6" indent="-381000" algn="l" rtl="0">
              <a:lnSpc>
                <a:spcPct val="100000"/>
              </a:lnSpc>
              <a:spcBef>
                <a:spcPts val="800"/>
              </a:spcBef>
              <a:spcAft>
                <a:spcPts val="0"/>
              </a:spcAft>
              <a:buClr>
                <a:srgbClr val="000000"/>
              </a:buClr>
              <a:buSzPts val="2400"/>
              <a:buFont typeface="Noto Sans Symbols"/>
              <a:buChar char="●"/>
              <a:defRPr sz="2400" b="0" i="0" u="none" strike="noStrike" cap="none">
                <a:solidFill>
                  <a:srgbClr val="000000"/>
                </a:solidFill>
                <a:latin typeface="Georgia"/>
                <a:ea typeface="Georgia"/>
                <a:cs typeface="Georgia"/>
                <a:sym typeface="Georgia"/>
              </a:defRPr>
            </a:lvl7pPr>
            <a:lvl8pPr marL="3657600" marR="0" lvl="7" indent="-381000" algn="l" rtl="0">
              <a:lnSpc>
                <a:spcPct val="100000"/>
              </a:lnSpc>
              <a:spcBef>
                <a:spcPts val="800"/>
              </a:spcBef>
              <a:spcAft>
                <a:spcPts val="0"/>
              </a:spcAft>
              <a:buClr>
                <a:srgbClr val="000000"/>
              </a:buClr>
              <a:buSzPts val="2400"/>
              <a:buFont typeface="Noto Sans Symbols"/>
              <a:buChar char="●"/>
              <a:defRPr sz="2400" b="0" i="0" u="none" strike="noStrike" cap="none">
                <a:solidFill>
                  <a:srgbClr val="000000"/>
                </a:solidFill>
                <a:latin typeface="Georgia"/>
                <a:ea typeface="Georgia"/>
                <a:cs typeface="Georgia"/>
                <a:sym typeface="Georgia"/>
              </a:defRPr>
            </a:lvl8pPr>
            <a:lvl9pPr marL="4114800" marR="0" lvl="8" indent="-381000" algn="l" rtl="0">
              <a:lnSpc>
                <a:spcPct val="100000"/>
              </a:lnSpc>
              <a:spcBef>
                <a:spcPts val="800"/>
              </a:spcBef>
              <a:spcAft>
                <a:spcPts val="0"/>
              </a:spcAft>
              <a:buClr>
                <a:srgbClr val="000000"/>
              </a:buClr>
              <a:buSzPts val="2400"/>
              <a:buFont typeface="Noto Sans Symbols"/>
              <a:buChar char="●"/>
              <a:defRPr sz="2400" b="0" i="0" u="none" strike="noStrike" cap="none">
                <a:solidFill>
                  <a:srgbClr val="000000"/>
                </a:solidFill>
                <a:latin typeface="Georgia"/>
                <a:ea typeface="Georgia"/>
                <a:cs typeface="Georgia"/>
                <a:sym typeface="Georgia"/>
              </a:defRPr>
            </a:lvl9pPr>
          </a:lstStyle>
          <a:p>
            <a:endParaRPr/>
          </a:p>
        </p:txBody>
      </p:sp>
      <p:sp>
        <p:nvSpPr>
          <p:cNvPr id="34" name="Shape 34"/>
          <p:cNvSpPr txBox="1">
            <a:spLocks noGrp="1"/>
          </p:cNvSpPr>
          <p:nvPr>
            <p:ph type="body" idx="2"/>
          </p:nvPr>
        </p:nvSpPr>
        <p:spPr>
          <a:xfrm>
            <a:off x="6236154" y="1396192"/>
            <a:ext cx="5593458" cy="670270"/>
          </a:xfrm>
          <a:prstGeom prst="rect">
            <a:avLst/>
          </a:prstGeom>
          <a:noFill/>
          <a:ln>
            <a:noFill/>
          </a:ln>
        </p:spPr>
        <p:txBody>
          <a:bodyPr spcFirstLastPara="1" wrap="square" lIns="91425" tIns="91425" rIns="91425" bIns="91425" anchor="b" anchorCtr="0"/>
          <a:lstStyle>
            <a:lvl1pPr marL="457200" marR="0" lvl="0" indent="-358140" algn="l" rtl="0">
              <a:lnSpc>
                <a:spcPct val="100000"/>
              </a:lnSpc>
              <a:spcBef>
                <a:spcPts val="800"/>
              </a:spcBef>
              <a:spcAft>
                <a:spcPts val="0"/>
              </a:spcAft>
              <a:buClr>
                <a:srgbClr val="000000"/>
              </a:buClr>
              <a:buSzPts val="2040"/>
              <a:buFont typeface="Noto Sans Symbols"/>
              <a:buChar char="●"/>
              <a:defRPr sz="2400" b="0" i="0" u="none" strike="noStrike" cap="none">
                <a:solidFill>
                  <a:srgbClr val="000000"/>
                </a:solidFill>
                <a:latin typeface="Georgia"/>
                <a:ea typeface="Georgia"/>
                <a:cs typeface="Georgia"/>
                <a:sym typeface="Georgia"/>
              </a:defRPr>
            </a:lvl1pPr>
            <a:lvl2pPr marL="914400" marR="0" lvl="1" indent="-358140" algn="l" rtl="0">
              <a:lnSpc>
                <a:spcPct val="100000"/>
              </a:lnSpc>
              <a:spcBef>
                <a:spcPts val="800"/>
              </a:spcBef>
              <a:spcAft>
                <a:spcPts val="0"/>
              </a:spcAft>
              <a:buClr>
                <a:srgbClr val="000000"/>
              </a:buClr>
              <a:buSzPts val="2040"/>
              <a:buFont typeface="Noto Sans Symbols"/>
              <a:buChar char="●"/>
              <a:defRPr sz="2400" b="0" i="0" u="none" strike="noStrike" cap="none">
                <a:solidFill>
                  <a:srgbClr val="000000"/>
                </a:solidFill>
                <a:latin typeface="Georgia"/>
                <a:ea typeface="Georgia"/>
                <a:cs typeface="Georgia"/>
                <a:sym typeface="Georgia"/>
              </a:defRPr>
            </a:lvl2pPr>
            <a:lvl3pPr marL="1371600" marR="0" lvl="2" indent="-358139" algn="l" rtl="0">
              <a:lnSpc>
                <a:spcPct val="100000"/>
              </a:lnSpc>
              <a:spcBef>
                <a:spcPts val="800"/>
              </a:spcBef>
              <a:spcAft>
                <a:spcPts val="0"/>
              </a:spcAft>
              <a:buClr>
                <a:srgbClr val="000000"/>
              </a:buClr>
              <a:buSzPts val="2040"/>
              <a:buFont typeface="Noto Sans Symbols"/>
              <a:buChar char="●"/>
              <a:defRPr sz="2400" b="0" i="0" u="none" strike="noStrike" cap="none">
                <a:solidFill>
                  <a:srgbClr val="000000"/>
                </a:solidFill>
                <a:latin typeface="Georgia"/>
                <a:ea typeface="Georgia"/>
                <a:cs typeface="Georgia"/>
                <a:sym typeface="Georgia"/>
              </a:defRPr>
            </a:lvl3pPr>
            <a:lvl4pPr marL="1828800" marR="0" lvl="3" indent="-358139" algn="l" rtl="0">
              <a:lnSpc>
                <a:spcPct val="100000"/>
              </a:lnSpc>
              <a:spcBef>
                <a:spcPts val="800"/>
              </a:spcBef>
              <a:spcAft>
                <a:spcPts val="0"/>
              </a:spcAft>
              <a:buClr>
                <a:srgbClr val="000000"/>
              </a:buClr>
              <a:buSzPts val="2040"/>
              <a:buFont typeface="Noto Sans Symbols"/>
              <a:buChar char="●"/>
              <a:defRPr sz="2400" b="0" i="0" u="none" strike="noStrike" cap="none">
                <a:solidFill>
                  <a:srgbClr val="000000"/>
                </a:solidFill>
                <a:latin typeface="Georgia"/>
                <a:ea typeface="Georgia"/>
                <a:cs typeface="Georgia"/>
                <a:sym typeface="Georgia"/>
              </a:defRPr>
            </a:lvl4pPr>
            <a:lvl5pPr marL="2286000" marR="0" lvl="4" indent="-358139" algn="l" rtl="0">
              <a:lnSpc>
                <a:spcPct val="100000"/>
              </a:lnSpc>
              <a:spcBef>
                <a:spcPts val="800"/>
              </a:spcBef>
              <a:spcAft>
                <a:spcPts val="0"/>
              </a:spcAft>
              <a:buClr>
                <a:srgbClr val="000000"/>
              </a:buClr>
              <a:buSzPts val="2040"/>
              <a:buFont typeface="Noto Sans Symbols"/>
              <a:buChar char="●"/>
              <a:defRPr sz="2400" b="0" i="0" u="none" strike="noStrike" cap="none">
                <a:solidFill>
                  <a:srgbClr val="000000"/>
                </a:solidFill>
                <a:latin typeface="Georgia"/>
                <a:ea typeface="Georgia"/>
                <a:cs typeface="Georgia"/>
                <a:sym typeface="Georgia"/>
              </a:defRPr>
            </a:lvl5pPr>
            <a:lvl6pPr marL="2743200" marR="0" lvl="5" indent="-381000" algn="l" rtl="0">
              <a:lnSpc>
                <a:spcPct val="100000"/>
              </a:lnSpc>
              <a:spcBef>
                <a:spcPts val="800"/>
              </a:spcBef>
              <a:spcAft>
                <a:spcPts val="0"/>
              </a:spcAft>
              <a:buClr>
                <a:srgbClr val="000000"/>
              </a:buClr>
              <a:buSzPts val="2400"/>
              <a:buFont typeface="Noto Sans Symbols"/>
              <a:buChar char="●"/>
              <a:defRPr sz="2400" b="0" i="0" u="none" strike="noStrike" cap="none">
                <a:solidFill>
                  <a:srgbClr val="000000"/>
                </a:solidFill>
                <a:latin typeface="Georgia"/>
                <a:ea typeface="Georgia"/>
                <a:cs typeface="Georgia"/>
                <a:sym typeface="Georgia"/>
              </a:defRPr>
            </a:lvl6pPr>
            <a:lvl7pPr marL="3200400" marR="0" lvl="6" indent="-381000" algn="l" rtl="0">
              <a:lnSpc>
                <a:spcPct val="100000"/>
              </a:lnSpc>
              <a:spcBef>
                <a:spcPts val="800"/>
              </a:spcBef>
              <a:spcAft>
                <a:spcPts val="0"/>
              </a:spcAft>
              <a:buClr>
                <a:srgbClr val="000000"/>
              </a:buClr>
              <a:buSzPts val="2400"/>
              <a:buFont typeface="Noto Sans Symbols"/>
              <a:buChar char="●"/>
              <a:defRPr sz="2400" b="0" i="0" u="none" strike="noStrike" cap="none">
                <a:solidFill>
                  <a:srgbClr val="000000"/>
                </a:solidFill>
                <a:latin typeface="Georgia"/>
                <a:ea typeface="Georgia"/>
                <a:cs typeface="Georgia"/>
                <a:sym typeface="Georgia"/>
              </a:defRPr>
            </a:lvl7pPr>
            <a:lvl8pPr marL="3657600" marR="0" lvl="7" indent="-381000" algn="l" rtl="0">
              <a:lnSpc>
                <a:spcPct val="100000"/>
              </a:lnSpc>
              <a:spcBef>
                <a:spcPts val="800"/>
              </a:spcBef>
              <a:spcAft>
                <a:spcPts val="0"/>
              </a:spcAft>
              <a:buClr>
                <a:srgbClr val="000000"/>
              </a:buClr>
              <a:buSzPts val="2400"/>
              <a:buFont typeface="Noto Sans Symbols"/>
              <a:buChar char="●"/>
              <a:defRPr sz="2400" b="0" i="0" u="none" strike="noStrike" cap="none">
                <a:solidFill>
                  <a:srgbClr val="000000"/>
                </a:solidFill>
                <a:latin typeface="Georgia"/>
                <a:ea typeface="Georgia"/>
                <a:cs typeface="Georgia"/>
                <a:sym typeface="Georgia"/>
              </a:defRPr>
            </a:lvl8pPr>
            <a:lvl9pPr marL="4114800" marR="0" lvl="8" indent="-381000" algn="l" rtl="0">
              <a:lnSpc>
                <a:spcPct val="100000"/>
              </a:lnSpc>
              <a:spcBef>
                <a:spcPts val="800"/>
              </a:spcBef>
              <a:spcAft>
                <a:spcPts val="0"/>
              </a:spcAft>
              <a:buClr>
                <a:srgbClr val="000000"/>
              </a:buClr>
              <a:buSzPts val="2400"/>
              <a:buFont typeface="Noto Sans Symbols"/>
              <a:buChar char="●"/>
              <a:defRPr sz="2400" b="0" i="0" u="none" strike="noStrike" cap="none">
                <a:solidFill>
                  <a:srgbClr val="000000"/>
                </a:solidFill>
                <a:latin typeface="Georgia"/>
                <a:ea typeface="Georgia"/>
                <a:cs typeface="Georgia"/>
                <a:sym typeface="Georgia"/>
              </a:defRPr>
            </a:lvl9pPr>
          </a:lstStyle>
          <a:p>
            <a:endParaRPr/>
          </a:p>
        </p:txBody>
      </p:sp>
      <p:sp>
        <p:nvSpPr>
          <p:cNvPr id="35" name="Shape 35"/>
          <p:cNvSpPr txBox="1">
            <a:spLocks noGrp="1"/>
          </p:cNvSpPr>
          <p:nvPr>
            <p:ph type="title"/>
          </p:nvPr>
        </p:nvSpPr>
        <p:spPr>
          <a:xfrm>
            <a:off x="259882" y="434107"/>
            <a:ext cx="11569730" cy="895928"/>
          </a:xfrm>
          <a:prstGeom prst="rect">
            <a:avLst/>
          </a:prstGeom>
          <a:noFill/>
          <a:ln>
            <a:noFill/>
          </a:ln>
        </p:spPr>
        <p:txBody>
          <a:bodyPr spcFirstLastPara="1" wrap="square" lIns="91425" tIns="91425" rIns="91425" bIns="91425" anchor="ctr" anchorCtr="0"/>
          <a:lstStyle>
            <a:lvl1pPr marR="0" lvl="0" algn="l" rtl="0">
              <a:lnSpc>
                <a:spcPct val="85000"/>
              </a:lnSpc>
              <a:spcBef>
                <a:spcPts val="0"/>
              </a:spcBef>
              <a:spcAft>
                <a:spcPts val="0"/>
              </a:spcAft>
              <a:buClr>
                <a:srgbClr val="000000"/>
              </a:buClr>
              <a:buSzPts val="3600"/>
              <a:buFont typeface="Impact"/>
              <a:buNone/>
              <a:defRPr sz="3600" b="0" i="0" u="none" strike="noStrike" cap="none">
                <a:solidFill>
                  <a:srgbClr val="000000"/>
                </a:solidFill>
                <a:latin typeface="Impact"/>
                <a:ea typeface="Impact"/>
                <a:cs typeface="Impact"/>
                <a:sym typeface="Impact"/>
              </a:defRPr>
            </a:lvl1pPr>
            <a:lvl2pPr marR="0" lvl="1" algn="l" rtl="0">
              <a:lnSpc>
                <a:spcPct val="85000"/>
              </a:lnSpc>
              <a:spcBef>
                <a:spcPts val="0"/>
              </a:spcBef>
              <a:spcAft>
                <a:spcPts val="0"/>
              </a:spcAft>
              <a:buClr>
                <a:srgbClr val="000000"/>
              </a:buClr>
              <a:buSzPts val="3600"/>
              <a:buFont typeface="Impact"/>
              <a:buNone/>
              <a:defRPr sz="3600" b="0" i="0" u="none" strike="noStrike" cap="none">
                <a:solidFill>
                  <a:srgbClr val="000000"/>
                </a:solidFill>
                <a:latin typeface="Impact"/>
                <a:ea typeface="Impact"/>
                <a:cs typeface="Impact"/>
                <a:sym typeface="Impact"/>
              </a:defRPr>
            </a:lvl2pPr>
            <a:lvl3pPr marR="0" lvl="2" algn="l" rtl="0">
              <a:lnSpc>
                <a:spcPct val="85000"/>
              </a:lnSpc>
              <a:spcBef>
                <a:spcPts val="0"/>
              </a:spcBef>
              <a:spcAft>
                <a:spcPts val="0"/>
              </a:spcAft>
              <a:buClr>
                <a:srgbClr val="000000"/>
              </a:buClr>
              <a:buSzPts val="3600"/>
              <a:buFont typeface="Impact"/>
              <a:buNone/>
              <a:defRPr sz="3600" b="0" i="0" u="none" strike="noStrike" cap="none">
                <a:solidFill>
                  <a:srgbClr val="000000"/>
                </a:solidFill>
                <a:latin typeface="Impact"/>
                <a:ea typeface="Impact"/>
                <a:cs typeface="Impact"/>
                <a:sym typeface="Impact"/>
              </a:defRPr>
            </a:lvl3pPr>
            <a:lvl4pPr marR="0" lvl="3" algn="l" rtl="0">
              <a:lnSpc>
                <a:spcPct val="85000"/>
              </a:lnSpc>
              <a:spcBef>
                <a:spcPts val="0"/>
              </a:spcBef>
              <a:spcAft>
                <a:spcPts val="0"/>
              </a:spcAft>
              <a:buClr>
                <a:srgbClr val="000000"/>
              </a:buClr>
              <a:buSzPts val="3600"/>
              <a:buFont typeface="Impact"/>
              <a:buNone/>
              <a:defRPr sz="3600" b="0" i="0" u="none" strike="noStrike" cap="none">
                <a:solidFill>
                  <a:srgbClr val="000000"/>
                </a:solidFill>
                <a:latin typeface="Impact"/>
                <a:ea typeface="Impact"/>
                <a:cs typeface="Impact"/>
                <a:sym typeface="Impact"/>
              </a:defRPr>
            </a:lvl4pPr>
            <a:lvl5pPr marR="0" lvl="4" algn="l" rtl="0">
              <a:lnSpc>
                <a:spcPct val="85000"/>
              </a:lnSpc>
              <a:spcBef>
                <a:spcPts val="0"/>
              </a:spcBef>
              <a:spcAft>
                <a:spcPts val="0"/>
              </a:spcAft>
              <a:buClr>
                <a:srgbClr val="000000"/>
              </a:buClr>
              <a:buSzPts val="3600"/>
              <a:buFont typeface="Impact"/>
              <a:buNone/>
              <a:defRPr sz="3600" b="0" i="0" u="none" strike="noStrike" cap="none">
                <a:solidFill>
                  <a:srgbClr val="000000"/>
                </a:solidFill>
                <a:latin typeface="Impact"/>
                <a:ea typeface="Impact"/>
                <a:cs typeface="Impact"/>
                <a:sym typeface="Impact"/>
              </a:defRPr>
            </a:lvl5pPr>
            <a:lvl6pPr marR="0" lvl="5" algn="l" rtl="0">
              <a:lnSpc>
                <a:spcPct val="85000"/>
              </a:lnSpc>
              <a:spcBef>
                <a:spcPts val="0"/>
              </a:spcBef>
              <a:spcAft>
                <a:spcPts val="0"/>
              </a:spcAft>
              <a:buClr>
                <a:srgbClr val="000000"/>
              </a:buClr>
              <a:buSzPts val="3600"/>
              <a:buFont typeface="Impact"/>
              <a:buNone/>
              <a:defRPr sz="3600" b="0" i="0" u="none" strike="noStrike" cap="none">
                <a:solidFill>
                  <a:srgbClr val="000000"/>
                </a:solidFill>
                <a:latin typeface="Impact"/>
                <a:ea typeface="Impact"/>
                <a:cs typeface="Impact"/>
                <a:sym typeface="Impact"/>
              </a:defRPr>
            </a:lvl6pPr>
            <a:lvl7pPr marR="0" lvl="6" algn="l" rtl="0">
              <a:lnSpc>
                <a:spcPct val="85000"/>
              </a:lnSpc>
              <a:spcBef>
                <a:spcPts val="0"/>
              </a:spcBef>
              <a:spcAft>
                <a:spcPts val="0"/>
              </a:spcAft>
              <a:buClr>
                <a:srgbClr val="000000"/>
              </a:buClr>
              <a:buSzPts val="3600"/>
              <a:buFont typeface="Impact"/>
              <a:buNone/>
              <a:defRPr sz="3600" b="0" i="0" u="none" strike="noStrike" cap="none">
                <a:solidFill>
                  <a:srgbClr val="000000"/>
                </a:solidFill>
                <a:latin typeface="Impact"/>
                <a:ea typeface="Impact"/>
                <a:cs typeface="Impact"/>
                <a:sym typeface="Impact"/>
              </a:defRPr>
            </a:lvl7pPr>
            <a:lvl8pPr marR="0" lvl="7" algn="l" rtl="0">
              <a:lnSpc>
                <a:spcPct val="85000"/>
              </a:lnSpc>
              <a:spcBef>
                <a:spcPts val="0"/>
              </a:spcBef>
              <a:spcAft>
                <a:spcPts val="0"/>
              </a:spcAft>
              <a:buClr>
                <a:srgbClr val="000000"/>
              </a:buClr>
              <a:buSzPts val="3600"/>
              <a:buFont typeface="Impact"/>
              <a:buNone/>
              <a:defRPr sz="3600" b="0" i="0" u="none" strike="noStrike" cap="none">
                <a:solidFill>
                  <a:srgbClr val="000000"/>
                </a:solidFill>
                <a:latin typeface="Impact"/>
                <a:ea typeface="Impact"/>
                <a:cs typeface="Impact"/>
                <a:sym typeface="Impact"/>
              </a:defRPr>
            </a:lvl8pPr>
            <a:lvl9pPr marR="0" lvl="8" algn="l" rtl="0">
              <a:lnSpc>
                <a:spcPct val="85000"/>
              </a:lnSpc>
              <a:spcBef>
                <a:spcPts val="0"/>
              </a:spcBef>
              <a:spcAft>
                <a:spcPts val="0"/>
              </a:spcAft>
              <a:buClr>
                <a:srgbClr val="000000"/>
              </a:buClr>
              <a:buSzPts val="3600"/>
              <a:buFont typeface="Impact"/>
              <a:buNone/>
              <a:defRPr sz="3600" b="0" i="0" u="none" strike="noStrike" cap="none">
                <a:solidFill>
                  <a:srgbClr val="000000"/>
                </a:solidFill>
                <a:latin typeface="Impact"/>
                <a:ea typeface="Impact"/>
                <a:cs typeface="Impact"/>
                <a:sym typeface="Impact"/>
              </a:defRPr>
            </a:lvl9pPr>
          </a:lstStyle>
          <a:p>
            <a:endParaRPr/>
          </a:p>
        </p:txBody>
      </p:sp>
      <p:sp>
        <p:nvSpPr>
          <p:cNvPr id="36" name="Shape 36"/>
          <p:cNvSpPr txBox="1">
            <a:spLocks noGrp="1"/>
          </p:cNvSpPr>
          <p:nvPr>
            <p:ph type="sldNum" idx="12"/>
          </p:nvPr>
        </p:nvSpPr>
        <p:spPr>
          <a:xfrm>
            <a:off x="5963190" y="6338557"/>
            <a:ext cx="265620" cy="243841"/>
          </a:xfrm>
          <a:prstGeom prst="rect">
            <a:avLst/>
          </a:prstGeom>
          <a:noFill/>
          <a:ln>
            <a:noFill/>
          </a:ln>
        </p:spPr>
        <p:txBody>
          <a:bodyPr spcFirstLastPara="1" wrap="square" lIns="45700" tIns="45700" rIns="45700" bIns="45700" anchor="ctr" anchorCtr="0">
            <a:noAutofit/>
          </a:bodyPr>
          <a:lstStyle>
            <a:lvl1pPr marL="0" marR="0" lvl="0" indent="0" algn="ctr" rtl="0">
              <a:lnSpc>
                <a:spcPct val="100000"/>
              </a:lnSpc>
              <a:spcBef>
                <a:spcPts val="0"/>
              </a:spcBef>
              <a:spcAft>
                <a:spcPts val="0"/>
              </a:spcAft>
              <a:buClr>
                <a:srgbClr val="000000"/>
              </a:buClr>
              <a:buSzPts val="1000"/>
              <a:buFont typeface="Verdana"/>
              <a:buNone/>
              <a:defRPr sz="1000" b="0" i="0" u="none" strike="noStrike" cap="none">
                <a:solidFill>
                  <a:srgbClr val="000000"/>
                </a:solidFill>
                <a:latin typeface="Verdana"/>
                <a:ea typeface="Verdana"/>
                <a:cs typeface="Verdana"/>
                <a:sym typeface="Verdana"/>
              </a:defRPr>
            </a:lvl1pPr>
            <a:lvl2pPr marL="0" marR="0" lvl="1" indent="0" algn="ctr" rtl="0">
              <a:lnSpc>
                <a:spcPct val="100000"/>
              </a:lnSpc>
              <a:spcBef>
                <a:spcPts val="0"/>
              </a:spcBef>
              <a:spcAft>
                <a:spcPts val="0"/>
              </a:spcAft>
              <a:buClr>
                <a:srgbClr val="000000"/>
              </a:buClr>
              <a:buSzPts val="1000"/>
              <a:buFont typeface="Verdana"/>
              <a:buNone/>
              <a:defRPr sz="1000" b="0" i="0" u="none" strike="noStrike" cap="none">
                <a:solidFill>
                  <a:srgbClr val="000000"/>
                </a:solidFill>
                <a:latin typeface="Verdana"/>
                <a:ea typeface="Verdana"/>
                <a:cs typeface="Verdana"/>
                <a:sym typeface="Verdana"/>
              </a:defRPr>
            </a:lvl2pPr>
            <a:lvl3pPr marL="0" marR="0" lvl="2" indent="0" algn="ctr" rtl="0">
              <a:lnSpc>
                <a:spcPct val="100000"/>
              </a:lnSpc>
              <a:spcBef>
                <a:spcPts val="0"/>
              </a:spcBef>
              <a:spcAft>
                <a:spcPts val="0"/>
              </a:spcAft>
              <a:buClr>
                <a:srgbClr val="000000"/>
              </a:buClr>
              <a:buSzPts val="1000"/>
              <a:buFont typeface="Verdana"/>
              <a:buNone/>
              <a:defRPr sz="1000" b="0" i="0" u="none" strike="noStrike" cap="none">
                <a:solidFill>
                  <a:srgbClr val="000000"/>
                </a:solidFill>
                <a:latin typeface="Verdana"/>
                <a:ea typeface="Verdana"/>
                <a:cs typeface="Verdana"/>
                <a:sym typeface="Verdana"/>
              </a:defRPr>
            </a:lvl3pPr>
            <a:lvl4pPr marL="0" marR="0" lvl="3" indent="0" algn="ctr" rtl="0">
              <a:lnSpc>
                <a:spcPct val="100000"/>
              </a:lnSpc>
              <a:spcBef>
                <a:spcPts val="0"/>
              </a:spcBef>
              <a:spcAft>
                <a:spcPts val="0"/>
              </a:spcAft>
              <a:buClr>
                <a:srgbClr val="000000"/>
              </a:buClr>
              <a:buSzPts val="1000"/>
              <a:buFont typeface="Verdana"/>
              <a:buNone/>
              <a:defRPr sz="1000" b="0" i="0" u="none" strike="noStrike" cap="none">
                <a:solidFill>
                  <a:srgbClr val="000000"/>
                </a:solidFill>
                <a:latin typeface="Verdana"/>
                <a:ea typeface="Verdana"/>
                <a:cs typeface="Verdana"/>
                <a:sym typeface="Verdana"/>
              </a:defRPr>
            </a:lvl4pPr>
            <a:lvl5pPr marL="0" marR="0" lvl="4" indent="0" algn="ctr" rtl="0">
              <a:lnSpc>
                <a:spcPct val="100000"/>
              </a:lnSpc>
              <a:spcBef>
                <a:spcPts val="0"/>
              </a:spcBef>
              <a:spcAft>
                <a:spcPts val="0"/>
              </a:spcAft>
              <a:buClr>
                <a:srgbClr val="000000"/>
              </a:buClr>
              <a:buSzPts val="1000"/>
              <a:buFont typeface="Verdana"/>
              <a:buNone/>
              <a:defRPr sz="1000" b="0" i="0" u="none" strike="noStrike" cap="none">
                <a:solidFill>
                  <a:srgbClr val="000000"/>
                </a:solidFill>
                <a:latin typeface="Verdana"/>
                <a:ea typeface="Verdana"/>
                <a:cs typeface="Verdana"/>
                <a:sym typeface="Verdana"/>
              </a:defRPr>
            </a:lvl5pPr>
            <a:lvl6pPr marL="0" marR="0" lvl="5" indent="0" algn="ctr" rtl="0">
              <a:lnSpc>
                <a:spcPct val="100000"/>
              </a:lnSpc>
              <a:spcBef>
                <a:spcPts val="0"/>
              </a:spcBef>
              <a:spcAft>
                <a:spcPts val="0"/>
              </a:spcAft>
              <a:buClr>
                <a:srgbClr val="000000"/>
              </a:buClr>
              <a:buSzPts val="1000"/>
              <a:buFont typeface="Verdana"/>
              <a:buNone/>
              <a:defRPr sz="1000" b="0" i="0" u="none" strike="noStrike" cap="none">
                <a:solidFill>
                  <a:srgbClr val="000000"/>
                </a:solidFill>
                <a:latin typeface="Verdana"/>
                <a:ea typeface="Verdana"/>
                <a:cs typeface="Verdana"/>
                <a:sym typeface="Verdana"/>
              </a:defRPr>
            </a:lvl6pPr>
            <a:lvl7pPr marL="0" marR="0" lvl="6" indent="0" algn="ctr" rtl="0">
              <a:lnSpc>
                <a:spcPct val="100000"/>
              </a:lnSpc>
              <a:spcBef>
                <a:spcPts val="0"/>
              </a:spcBef>
              <a:spcAft>
                <a:spcPts val="0"/>
              </a:spcAft>
              <a:buClr>
                <a:srgbClr val="000000"/>
              </a:buClr>
              <a:buSzPts val="1000"/>
              <a:buFont typeface="Verdana"/>
              <a:buNone/>
              <a:defRPr sz="1000" b="0" i="0" u="none" strike="noStrike" cap="none">
                <a:solidFill>
                  <a:srgbClr val="000000"/>
                </a:solidFill>
                <a:latin typeface="Verdana"/>
                <a:ea typeface="Verdana"/>
                <a:cs typeface="Verdana"/>
                <a:sym typeface="Verdana"/>
              </a:defRPr>
            </a:lvl7pPr>
            <a:lvl8pPr marL="0" marR="0" lvl="7" indent="0" algn="ctr" rtl="0">
              <a:lnSpc>
                <a:spcPct val="100000"/>
              </a:lnSpc>
              <a:spcBef>
                <a:spcPts val="0"/>
              </a:spcBef>
              <a:spcAft>
                <a:spcPts val="0"/>
              </a:spcAft>
              <a:buClr>
                <a:srgbClr val="000000"/>
              </a:buClr>
              <a:buSzPts val="1000"/>
              <a:buFont typeface="Verdana"/>
              <a:buNone/>
              <a:defRPr sz="1000" b="0" i="0" u="none" strike="noStrike" cap="none">
                <a:solidFill>
                  <a:srgbClr val="000000"/>
                </a:solidFill>
                <a:latin typeface="Verdana"/>
                <a:ea typeface="Verdana"/>
                <a:cs typeface="Verdana"/>
                <a:sym typeface="Verdana"/>
              </a:defRPr>
            </a:lvl8pPr>
            <a:lvl9pPr marL="0" marR="0" lvl="8" indent="0" algn="ctr" rtl="0">
              <a:lnSpc>
                <a:spcPct val="100000"/>
              </a:lnSpc>
              <a:spcBef>
                <a:spcPts val="0"/>
              </a:spcBef>
              <a:spcAft>
                <a:spcPts val="0"/>
              </a:spcAft>
              <a:buClr>
                <a:srgbClr val="000000"/>
              </a:buClr>
              <a:buSzPts val="1000"/>
              <a:buFont typeface="Verdana"/>
              <a:buNone/>
              <a:defRPr sz="1000" b="0" i="0" u="none" strike="noStrike" cap="none">
                <a:solidFill>
                  <a:srgbClr val="000000"/>
                </a:solidFill>
                <a:latin typeface="Verdana"/>
                <a:ea typeface="Verdana"/>
                <a:cs typeface="Verdana"/>
                <a:sym typeface="Verdana"/>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37"/>
        <p:cNvGrpSpPr/>
        <p:nvPr/>
      </p:nvGrpSpPr>
      <p:grpSpPr>
        <a:xfrm>
          <a:off x="0" y="0"/>
          <a:ext cx="0" cy="0"/>
          <a:chOff x="0" y="0"/>
          <a:chExt cx="0" cy="0"/>
        </a:xfrm>
      </p:grpSpPr>
      <p:sp>
        <p:nvSpPr>
          <p:cNvPr id="38" name="Shape 38"/>
          <p:cNvSpPr txBox="1">
            <a:spLocks noGrp="1"/>
          </p:cNvSpPr>
          <p:nvPr>
            <p:ph type="title"/>
          </p:nvPr>
        </p:nvSpPr>
        <p:spPr>
          <a:xfrm>
            <a:off x="259882" y="434107"/>
            <a:ext cx="11569730" cy="895928"/>
          </a:xfrm>
          <a:prstGeom prst="rect">
            <a:avLst/>
          </a:prstGeom>
          <a:noFill/>
          <a:ln>
            <a:noFill/>
          </a:ln>
        </p:spPr>
        <p:txBody>
          <a:bodyPr spcFirstLastPara="1" wrap="square" lIns="91425" tIns="91425" rIns="91425" bIns="91425" anchor="ctr" anchorCtr="0"/>
          <a:lstStyle>
            <a:lvl1pPr marR="0" lvl="0" algn="l" rtl="0">
              <a:lnSpc>
                <a:spcPct val="85000"/>
              </a:lnSpc>
              <a:spcBef>
                <a:spcPts val="0"/>
              </a:spcBef>
              <a:spcAft>
                <a:spcPts val="0"/>
              </a:spcAft>
              <a:buClr>
                <a:srgbClr val="000000"/>
              </a:buClr>
              <a:buSzPts val="3600"/>
              <a:buFont typeface="Impact"/>
              <a:buNone/>
              <a:defRPr sz="3600" b="0" i="0" u="none" strike="noStrike" cap="none">
                <a:solidFill>
                  <a:srgbClr val="000000"/>
                </a:solidFill>
                <a:latin typeface="Impact"/>
                <a:ea typeface="Impact"/>
                <a:cs typeface="Impact"/>
                <a:sym typeface="Impact"/>
              </a:defRPr>
            </a:lvl1pPr>
            <a:lvl2pPr marR="0" lvl="1" algn="l" rtl="0">
              <a:lnSpc>
                <a:spcPct val="85000"/>
              </a:lnSpc>
              <a:spcBef>
                <a:spcPts val="0"/>
              </a:spcBef>
              <a:spcAft>
                <a:spcPts val="0"/>
              </a:spcAft>
              <a:buClr>
                <a:srgbClr val="000000"/>
              </a:buClr>
              <a:buSzPts val="3600"/>
              <a:buFont typeface="Impact"/>
              <a:buNone/>
              <a:defRPr sz="3600" b="0" i="0" u="none" strike="noStrike" cap="none">
                <a:solidFill>
                  <a:srgbClr val="000000"/>
                </a:solidFill>
                <a:latin typeface="Impact"/>
                <a:ea typeface="Impact"/>
                <a:cs typeface="Impact"/>
                <a:sym typeface="Impact"/>
              </a:defRPr>
            </a:lvl2pPr>
            <a:lvl3pPr marR="0" lvl="2" algn="l" rtl="0">
              <a:lnSpc>
                <a:spcPct val="85000"/>
              </a:lnSpc>
              <a:spcBef>
                <a:spcPts val="0"/>
              </a:spcBef>
              <a:spcAft>
                <a:spcPts val="0"/>
              </a:spcAft>
              <a:buClr>
                <a:srgbClr val="000000"/>
              </a:buClr>
              <a:buSzPts val="3600"/>
              <a:buFont typeface="Impact"/>
              <a:buNone/>
              <a:defRPr sz="3600" b="0" i="0" u="none" strike="noStrike" cap="none">
                <a:solidFill>
                  <a:srgbClr val="000000"/>
                </a:solidFill>
                <a:latin typeface="Impact"/>
                <a:ea typeface="Impact"/>
                <a:cs typeface="Impact"/>
                <a:sym typeface="Impact"/>
              </a:defRPr>
            </a:lvl3pPr>
            <a:lvl4pPr marR="0" lvl="3" algn="l" rtl="0">
              <a:lnSpc>
                <a:spcPct val="85000"/>
              </a:lnSpc>
              <a:spcBef>
                <a:spcPts val="0"/>
              </a:spcBef>
              <a:spcAft>
                <a:spcPts val="0"/>
              </a:spcAft>
              <a:buClr>
                <a:srgbClr val="000000"/>
              </a:buClr>
              <a:buSzPts val="3600"/>
              <a:buFont typeface="Impact"/>
              <a:buNone/>
              <a:defRPr sz="3600" b="0" i="0" u="none" strike="noStrike" cap="none">
                <a:solidFill>
                  <a:srgbClr val="000000"/>
                </a:solidFill>
                <a:latin typeface="Impact"/>
                <a:ea typeface="Impact"/>
                <a:cs typeface="Impact"/>
                <a:sym typeface="Impact"/>
              </a:defRPr>
            </a:lvl4pPr>
            <a:lvl5pPr marR="0" lvl="4" algn="l" rtl="0">
              <a:lnSpc>
                <a:spcPct val="85000"/>
              </a:lnSpc>
              <a:spcBef>
                <a:spcPts val="0"/>
              </a:spcBef>
              <a:spcAft>
                <a:spcPts val="0"/>
              </a:spcAft>
              <a:buClr>
                <a:srgbClr val="000000"/>
              </a:buClr>
              <a:buSzPts val="3600"/>
              <a:buFont typeface="Impact"/>
              <a:buNone/>
              <a:defRPr sz="3600" b="0" i="0" u="none" strike="noStrike" cap="none">
                <a:solidFill>
                  <a:srgbClr val="000000"/>
                </a:solidFill>
                <a:latin typeface="Impact"/>
                <a:ea typeface="Impact"/>
                <a:cs typeface="Impact"/>
                <a:sym typeface="Impact"/>
              </a:defRPr>
            </a:lvl5pPr>
            <a:lvl6pPr marR="0" lvl="5" algn="l" rtl="0">
              <a:lnSpc>
                <a:spcPct val="85000"/>
              </a:lnSpc>
              <a:spcBef>
                <a:spcPts val="0"/>
              </a:spcBef>
              <a:spcAft>
                <a:spcPts val="0"/>
              </a:spcAft>
              <a:buClr>
                <a:srgbClr val="000000"/>
              </a:buClr>
              <a:buSzPts val="3600"/>
              <a:buFont typeface="Impact"/>
              <a:buNone/>
              <a:defRPr sz="3600" b="0" i="0" u="none" strike="noStrike" cap="none">
                <a:solidFill>
                  <a:srgbClr val="000000"/>
                </a:solidFill>
                <a:latin typeface="Impact"/>
                <a:ea typeface="Impact"/>
                <a:cs typeface="Impact"/>
                <a:sym typeface="Impact"/>
              </a:defRPr>
            </a:lvl6pPr>
            <a:lvl7pPr marR="0" lvl="6" algn="l" rtl="0">
              <a:lnSpc>
                <a:spcPct val="85000"/>
              </a:lnSpc>
              <a:spcBef>
                <a:spcPts val="0"/>
              </a:spcBef>
              <a:spcAft>
                <a:spcPts val="0"/>
              </a:spcAft>
              <a:buClr>
                <a:srgbClr val="000000"/>
              </a:buClr>
              <a:buSzPts val="3600"/>
              <a:buFont typeface="Impact"/>
              <a:buNone/>
              <a:defRPr sz="3600" b="0" i="0" u="none" strike="noStrike" cap="none">
                <a:solidFill>
                  <a:srgbClr val="000000"/>
                </a:solidFill>
                <a:latin typeface="Impact"/>
                <a:ea typeface="Impact"/>
                <a:cs typeface="Impact"/>
                <a:sym typeface="Impact"/>
              </a:defRPr>
            </a:lvl7pPr>
            <a:lvl8pPr marR="0" lvl="7" algn="l" rtl="0">
              <a:lnSpc>
                <a:spcPct val="85000"/>
              </a:lnSpc>
              <a:spcBef>
                <a:spcPts val="0"/>
              </a:spcBef>
              <a:spcAft>
                <a:spcPts val="0"/>
              </a:spcAft>
              <a:buClr>
                <a:srgbClr val="000000"/>
              </a:buClr>
              <a:buSzPts val="3600"/>
              <a:buFont typeface="Impact"/>
              <a:buNone/>
              <a:defRPr sz="3600" b="0" i="0" u="none" strike="noStrike" cap="none">
                <a:solidFill>
                  <a:srgbClr val="000000"/>
                </a:solidFill>
                <a:latin typeface="Impact"/>
                <a:ea typeface="Impact"/>
                <a:cs typeface="Impact"/>
                <a:sym typeface="Impact"/>
              </a:defRPr>
            </a:lvl8pPr>
            <a:lvl9pPr marR="0" lvl="8" algn="l" rtl="0">
              <a:lnSpc>
                <a:spcPct val="85000"/>
              </a:lnSpc>
              <a:spcBef>
                <a:spcPts val="0"/>
              </a:spcBef>
              <a:spcAft>
                <a:spcPts val="0"/>
              </a:spcAft>
              <a:buClr>
                <a:srgbClr val="000000"/>
              </a:buClr>
              <a:buSzPts val="3600"/>
              <a:buFont typeface="Impact"/>
              <a:buNone/>
              <a:defRPr sz="3600" b="0" i="0" u="none" strike="noStrike" cap="none">
                <a:solidFill>
                  <a:srgbClr val="000000"/>
                </a:solidFill>
                <a:latin typeface="Impact"/>
                <a:ea typeface="Impact"/>
                <a:cs typeface="Impact"/>
                <a:sym typeface="Impact"/>
              </a:defRPr>
            </a:lvl9pPr>
          </a:lstStyle>
          <a:p>
            <a:endParaRPr/>
          </a:p>
        </p:txBody>
      </p:sp>
      <p:sp>
        <p:nvSpPr>
          <p:cNvPr id="39" name="Shape 39"/>
          <p:cNvSpPr txBox="1">
            <a:spLocks noGrp="1"/>
          </p:cNvSpPr>
          <p:nvPr>
            <p:ph type="sldNum" idx="12"/>
          </p:nvPr>
        </p:nvSpPr>
        <p:spPr>
          <a:xfrm>
            <a:off x="5963190" y="6338557"/>
            <a:ext cx="265620" cy="243841"/>
          </a:xfrm>
          <a:prstGeom prst="rect">
            <a:avLst/>
          </a:prstGeom>
          <a:noFill/>
          <a:ln>
            <a:noFill/>
          </a:ln>
        </p:spPr>
        <p:txBody>
          <a:bodyPr spcFirstLastPara="1" wrap="square" lIns="45700" tIns="45700" rIns="45700" bIns="45700" anchor="ctr" anchorCtr="0">
            <a:noAutofit/>
          </a:bodyPr>
          <a:lstStyle>
            <a:lvl1pPr marL="0" marR="0" lvl="0" indent="0" algn="ctr" rtl="0">
              <a:lnSpc>
                <a:spcPct val="100000"/>
              </a:lnSpc>
              <a:spcBef>
                <a:spcPts val="0"/>
              </a:spcBef>
              <a:spcAft>
                <a:spcPts val="0"/>
              </a:spcAft>
              <a:buClr>
                <a:srgbClr val="000000"/>
              </a:buClr>
              <a:buSzPts val="1000"/>
              <a:buFont typeface="Verdana"/>
              <a:buNone/>
              <a:defRPr sz="1000" b="0" i="0" u="none" strike="noStrike" cap="none">
                <a:solidFill>
                  <a:srgbClr val="000000"/>
                </a:solidFill>
                <a:latin typeface="Verdana"/>
                <a:ea typeface="Verdana"/>
                <a:cs typeface="Verdana"/>
                <a:sym typeface="Verdana"/>
              </a:defRPr>
            </a:lvl1pPr>
            <a:lvl2pPr marL="0" marR="0" lvl="1" indent="0" algn="ctr" rtl="0">
              <a:lnSpc>
                <a:spcPct val="100000"/>
              </a:lnSpc>
              <a:spcBef>
                <a:spcPts val="0"/>
              </a:spcBef>
              <a:spcAft>
                <a:spcPts val="0"/>
              </a:spcAft>
              <a:buClr>
                <a:srgbClr val="000000"/>
              </a:buClr>
              <a:buSzPts val="1000"/>
              <a:buFont typeface="Verdana"/>
              <a:buNone/>
              <a:defRPr sz="1000" b="0" i="0" u="none" strike="noStrike" cap="none">
                <a:solidFill>
                  <a:srgbClr val="000000"/>
                </a:solidFill>
                <a:latin typeface="Verdana"/>
                <a:ea typeface="Verdana"/>
                <a:cs typeface="Verdana"/>
                <a:sym typeface="Verdana"/>
              </a:defRPr>
            </a:lvl2pPr>
            <a:lvl3pPr marL="0" marR="0" lvl="2" indent="0" algn="ctr" rtl="0">
              <a:lnSpc>
                <a:spcPct val="100000"/>
              </a:lnSpc>
              <a:spcBef>
                <a:spcPts val="0"/>
              </a:spcBef>
              <a:spcAft>
                <a:spcPts val="0"/>
              </a:spcAft>
              <a:buClr>
                <a:srgbClr val="000000"/>
              </a:buClr>
              <a:buSzPts val="1000"/>
              <a:buFont typeface="Verdana"/>
              <a:buNone/>
              <a:defRPr sz="1000" b="0" i="0" u="none" strike="noStrike" cap="none">
                <a:solidFill>
                  <a:srgbClr val="000000"/>
                </a:solidFill>
                <a:latin typeface="Verdana"/>
                <a:ea typeface="Verdana"/>
                <a:cs typeface="Verdana"/>
                <a:sym typeface="Verdana"/>
              </a:defRPr>
            </a:lvl3pPr>
            <a:lvl4pPr marL="0" marR="0" lvl="3" indent="0" algn="ctr" rtl="0">
              <a:lnSpc>
                <a:spcPct val="100000"/>
              </a:lnSpc>
              <a:spcBef>
                <a:spcPts val="0"/>
              </a:spcBef>
              <a:spcAft>
                <a:spcPts val="0"/>
              </a:spcAft>
              <a:buClr>
                <a:srgbClr val="000000"/>
              </a:buClr>
              <a:buSzPts val="1000"/>
              <a:buFont typeface="Verdana"/>
              <a:buNone/>
              <a:defRPr sz="1000" b="0" i="0" u="none" strike="noStrike" cap="none">
                <a:solidFill>
                  <a:srgbClr val="000000"/>
                </a:solidFill>
                <a:latin typeface="Verdana"/>
                <a:ea typeface="Verdana"/>
                <a:cs typeface="Verdana"/>
                <a:sym typeface="Verdana"/>
              </a:defRPr>
            </a:lvl4pPr>
            <a:lvl5pPr marL="0" marR="0" lvl="4" indent="0" algn="ctr" rtl="0">
              <a:lnSpc>
                <a:spcPct val="100000"/>
              </a:lnSpc>
              <a:spcBef>
                <a:spcPts val="0"/>
              </a:spcBef>
              <a:spcAft>
                <a:spcPts val="0"/>
              </a:spcAft>
              <a:buClr>
                <a:srgbClr val="000000"/>
              </a:buClr>
              <a:buSzPts val="1000"/>
              <a:buFont typeface="Verdana"/>
              <a:buNone/>
              <a:defRPr sz="1000" b="0" i="0" u="none" strike="noStrike" cap="none">
                <a:solidFill>
                  <a:srgbClr val="000000"/>
                </a:solidFill>
                <a:latin typeface="Verdana"/>
                <a:ea typeface="Verdana"/>
                <a:cs typeface="Verdana"/>
                <a:sym typeface="Verdana"/>
              </a:defRPr>
            </a:lvl5pPr>
            <a:lvl6pPr marL="0" marR="0" lvl="5" indent="0" algn="ctr" rtl="0">
              <a:lnSpc>
                <a:spcPct val="100000"/>
              </a:lnSpc>
              <a:spcBef>
                <a:spcPts val="0"/>
              </a:spcBef>
              <a:spcAft>
                <a:spcPts val="0"/>
              </a:spcAft>
              <a:buClr>
                <a:srgbClr val="000000"/>
              </a:buClr>
              <a:buSzPts val="1000"/>
              <a:buFont typeface="Verdana"/>
              <a:buNone/>
              <a:defRPr sz="1000" b="0" i="0" u="none" strike="noStrike" cap="none">
                <a:solidFill>
                  <a:srgbClr val="000000"/>
                </a:solidFill>
                <a:latin typeface="Verdana"/>
                <a:ea typeface="Verdana"/>
                <a:cs typeface="Verdana"/>
                <a:sym typeface="Verdana"/>
              </a:defRPr>
            </a:lvl6pPr>
            <a:lvl7pPr marL="0" marR="0" lvl="6" indent="0" algn="ctr" rtl="0">
              <a:lnSpc>
                <a:spcPct val="100000"/>
              </a:lnSpc>
              <a:spcBef>
                <a:spcPts val="0"/>
              </a:spcBef>
              <a:spcAft>
                <a:spcPts val="0"/>
              </a:spcAft>
              <a:buClr>
                <a:srgbClr val="000000"/>
              </a:buClr>
              <a:buSzPts val="1000"/>
              <a:buFont typeface="Verdana"/>
              <a:buNone/>
              <a:defRPr sz="1000" b="0" i="0" u="none" strike="noStrike" cap="none">
                <a:solidFill>
                  <a:srgbClr val="000000"/>
                </a:solidFill>
                <a:latin typeface="Verdana"/>
                <a:ea typeface="Verdana"/>
                <a:cs typeface="Verdana"/>
                <a:sym typeface="Verdana"/>
              </a:defRPr>
            </a:lvl7pPr>
            <a:lvl8pPr marL="0" marR="0" lvl="7" indent="0" algn="ctr" rtl="0">
              <a:lnSpc>
                <a:spcPct val="100000"/>
              </a:lnSpc>
              <a:spcBef>
                <a:spcPts val="0"/>
              </a:spcBef>
              <a:spcAft>
                <a:spcPts val="0"/>
              </a:spcAft>
              <a:buClr>
                <a:srgbClr val="000000"/>
              </a:buClr>
              <a:buSzPts val="1000"/>
              <a:buFont typeface="Verdana"/>
              <a:buNone/>
              <a:defRPr sz="1000" b="0" i="0" u="none" strike="noStrike" cap="none">
                <a:solidFill>
                  <a:srgbClr val="000000"/>
                </a:solidFill>
                <a:latin typeface="Verdana"/>
                <a:ea typeface="Verdana"/>
                <a:cs typeface="Verdana"/>
                <a:sym typeface="Verdana"/>
              </a:defRPr>
            </a:lvl8pPr>
            <a:lvl9pPr marL="0" marR="0" lvl="8" indent="0" algn="ctr" rtl="0">
              <a:lnSpc>
                <a:spcPct val="100000"/>
              </a:lnSpc>
              <a:spcBef>
                <a:spcPts val="0"/>
              </a:spcBef>
              <a:spcAft>
                <a:spcPts val="0"/>
              </a:spcAft>
              <a:buClr>
                <a:srgbClr val="000000"/>
              </a:buClr>
              <a:buSzPts val="1000"/>
              <a:buFont typeface="Verdana"/>
              <a:buNone/>
              <a:defRPr sz="1000" b="0" i="0" u="none" strike="noStrike" cap="none">
                <a:solidFill>
                  <a:srgbClr val="000000"/>
                </a:solidFill>
                <a:latin typeface="Verdana"/>
                <a:ea typeface="Verdana"/>
                <a:cs typeface="Verdana"/>
                <a:sym typeface="Verdana"/>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matchingName="Title Only">
  <p:cSld name="Title Only 2">
    <p:spTree>
      <p:nvGrpSpPr>
        <p:cNvPr id="1" name="Shape 40"/>
        <p:cNvGrpSpPr/>
        <p:nvPr/>
      </p:nvGrpSpPr>
      <p:grpSpPr>
        <a:xfrm>
          <a:off x="0" y="0"/>
          <a:ext cx="0" cy="0"/>
          <a:chOff x="0" y="0"/>
          <a:chExt cx="0" cy="0"/>
        </a:xfrm>
      </p:grpSpPr>
      <p:pic>
        <p:nvPicPr>
          <p:cNvPr id="41" name="Shape 41"/>
          <p:cNvPicPr preferRelativeResize="0"/>
          <p:nvPr/>
        </p:nvPicPr>
        <p:blipFill rotWithShape="1">
          <a:blip r:embed="rId2">
            <a:alphaModFix/>
          </a:blip>
          <a:srcRect/>
          <a:stretch/>
        </p:blipFill>
        <p:spPr>
          <a:xfrm>
            <a:off x="9790545" y="6147742"/>
            <a:ext cx="2060467" cy="527424"/>
          </a:xfrm>
          <a:prstGeom prst="rect">
            <a:avLst/>
          </a:prstGeom>
          <a:noFill/>
          <a:ln>
            <a:noFill/>
          </a:ln>
        </p:spPr>
      </p:pic>
      <p:grpSp>
        <p:nvGrpSpPr>
          <p:cNvPr id="42" name="Shape 42"/>
          <p:cNvGrpSpPr/>
          <p:nvPr/>
        </p:nvGrpSpPr>
        <p:grpSpPr>
          <a:xfrm>
            <a:off x="-2" y="-2"/>
            <a:ext cx="12192002" cy="397168"/>
            <a:chOff x="-1" y="-1"/>
            <a:chExt cx="12192001" cy="397166"/>
          </a:xfrm>
        </p:grpSpPr>
        <p:sp>
          <p:nvSpPr>
            <p:cNvPr id="43" name="Shape 43"/>
            <p:cNvSpPr/>
            <p:nvPr/>
          </p:nvSpPr>
          <p:spPr>
            <a:xfrm>
              <a:off x="1" y="198582"/>
              <a:ext cx="3082197" cy="198583"/>
            </a:xfrm>
            <a:prstGeom prst="rect">
              <a:avLst/>
            </a:prstGeom>
            <a:solidFill>
              <a:srgbClr val="FFFFAA"/>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Georgia"/>
                <a:buNone/>
              </a:pPr>
              <a:endParaRPr sz="1800" b="0" i="0" u="none" strike="noStrike" cap="none">
                <a:solidFill>
                  <a:srgbClr val="000000"/>
                </a:solidFill>
                <a:latin typeface="Georgia"/>
                <a:ea typeface="Georgia"/>
                <a:cs typeface="Georgia"/>
                <a:sym typeface="Georgia"/>
              </a:endParaRPr>
            </a:p>
          </p:txBody>
        </p:sp>
        <p:sp>
          <p:nvSpPr>
            <p:cNvPr id="44" name="Shape 44"/>
            <p:cNvSpPr/>
            <p:nvPr/>
          </p:nvSpPr>
          <p:spPr>
            <a:xfrm>
              <a:off x="3050818" y="198582"/>
              <a:ext cx="3047061" cy="198583"/>
            </a:xfrm>
            <a:prstGeom prst="rect">
              <a:avLst/>
            </a:prstGeom>
            <a:solidFill>
              <a:srgbClr val="FFEA3D"/>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Georgia"/>
                <a:buNone/>
              </a:pPr>
              <a:endParaRPr sz="1800" b="0" i="0" u="none" strike="noStrike" cap="none">
                <a:solidFill>
                  <a:srgbClr val="000000"/>
                </a:solidFill>
                <a:latin typeface="Georgia"/>
                <a:ea typeface="Georgia"/>
                <a:cs typeface="Georgia"/>
                <a:sym typeface="Georgia"/>
              </a:endParaRPr>
            </a:p>
          </p:txBody>
        </p:sp>
        <p:sp>
          <p:nvSpPr>
            <p:cNvPr id="45" name="Shape 45"/>
            <p:cNvSpPr/>
            <p:nvPr/>
          </p:nvSpPr>
          <p:spPr>
            <a:xfrm>
              <a:off x="6097878" y="198582"/>
              <a:ext cx="3047062" cy="198583"/>
            </a:xfrm>
            <a:prstGeom prst="rect">
              <a:avLst/>
            </a:prstGeom>
            <a:solidFill>
              <a:schemeClr val="accent1"/>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Georgia"/>
                <a:buNone/>
              </a:pPr>
              <a:endParaRPr sz="1800" b="0" i="0" u="none" strike="noStrike" cap="none">
                <a:solidFill>
                  <a:srgbClr val="000000"/>
                </a:solidFill>
                <a:latin typeface="Georgia"/>
                <a:ea typeface="Georgia"/>
                <a:cs typeface="Georgia"/>
                <a:sym typeface="Georgia"/>
              </a:endParaRPr>
            </a:p>
          </p:txBody>
        </p:sp>
        <p:sp>
          <p:nvSpPr>
            <p:cNvPr id="46" name="Shape 46"/>
            <p:cNvSpPr/>
            <p:nvPr/>
          </p:nvSpPr>
          <p:spPr>
            <a:xfrm>
              <a:off x="9144939" y="198582"/>
              <a:ext cx="3047061" cy="198583"/>
            </a:xfrm>
            <a:prstGeom prst="rect">
              <a:avLst/>
            </a:prstGeom>
            <a:solidFill>
              <a:srgbClr val="E4B429"/>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Georgia"/>
                <a:buNone/>
              </a:pPr>
              <a:endParaRPr sz="1800" b="0" i="0" u="none" strike="noStrike" cap="none">
                <a:solidFill>
                  <a:srgbClr val="000000"/>
                </a:solidFill>
                <a:latin typeface="Georgia"/>
                <a:ea typeface="Georgia"/>
                <a:cs typeface="Georgia"/>
                <a:sym typeface="Georgia"/>
              </a:endParaRPr>
            </a:p>
          </p:txBody>
        </p:sp>
        <p:sp>
          <p:nvSpPr>
            <p:cNvPr id="47" name="Shape 47"/>
            <p:cNvSpPr/>
            <p:nvPr/>
          </p:nvSpPr>
          <p:spPr>
            <a:xfrm>
              <a:off x="-1" y="-1"/>
              <a:ext cx="12192000" cy="198584"/>
            </a:xfrm>
            <a:prstGeom prst="rect">
              <a:avLst/>
            </a:prstGeom>
            <a:solidFill>
              <a:srgbClr val="000000"/>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Georgia"/>
                <a:buNone/>
              </a:pPr>
              <a:endParaRPr sz="1800" b="0" i="0" u="none" strike="noStrike" cap="none">
                <a:solidFill>
                  <a:srgbClr val="000000"/>
                </a:solidFill>
                <a:latin typeface="Georgia"/>
                <a:ea typeface="Georgia"/>
                <a:cs typeface="Georgia"/>
                <a:sym typeface="Georgia"/>
              </a:endParaRPr>
            </a:p>
          </p:txBody>
        </p:sp>
      </p:grpSp>
      <p:sp>
        <p:nvSpPr>
          <p:cNvPr id="48" name="Shape 48"/>
          <p:cNvSpPr txBox="1">
            <a:spLocks noGrp="1"/>
          </p:cNvSpPr>
          <p:nvPr>
            <p:ph type="title"/>
          </p:nvPr>
        </p:nvSpPr>
        <p:spPr>
          <a:xfrm>
            <a:off x="259882" y="434107"/>
            <a:ext cx="11569730" cy="895928"/>
          </a:xfrm>
          <a:prstGeom prst="rect">
            <a:avLst/>
          </a:prstGeom>
          <a:noFill/>
          <a:ln>
            <a:noFill/>
          </a:ln>
        </p:spPr>
        <p:txBody>
          <a:bodyPr spcFirstLastPara="1" wrap="square" lIns="91425" tIns="91425" rIns="91425" bIns="91425" anchor="ctr" anchorCtr="0"/>
          <a:lstStyle>
            <a:lvl1pPr marR="0" lvl="0" algn="l" rtl="0">
              <a:lnSpc>
                <a:spcPct val="85000"/>
              </a:lnSpc>
              <a:spcBef>
                <a:spcPts val="0"/>
              </a:spcBef>
              <a:spcAft>
                <a:spcPts val="0"/>
              </a:spcAft>
              <a:buClr>
                <a:srgbClr val="000000"/>
              </a:buClr>
              <a:buSzPts val="3600"/>
              <a:buFont typeface="Impact"/>
              <a:buNone/>
              <a:defRPr sz="3600" b="0" i="0" u="none" strike="noStrike" cap="none">
                <a:solidFill>
                  <a:srgbClr val="000000"/>
                </a:solidFill>
                <a:latin typeface="Impact"/>
                <a:ea typeface="Impact"/>
                <a:cs typeface="Impact"/>
                <a:sym typeface="Impact"/>
              </a:defRPr>
            </a:lvl1pPr>
            <a:lvl2pPr marR="0" lvl="1" algn="l" rtl="0">
              <a:lnSpc>
                <a:spcPct val="85000"/>
              </a:lnSpc>
              <a:spcBef>
                <a:spcPts val="0"/>
              </a:spcBef>
              <a:spcAft>
                <a:spcPts val="0"/>
              </a:spcAft>
              <a:buClr>
                <a:srgbClr val="000000"/>
              </a:buClr>
              <a:buSzPts val="3600"/>
              <a:buFont typeface="Impact"/>
              <a:buNone/>
              <a:defRPr sz="3600" b="0" i="0" u="none" strike="noStrike" cap="none">
                <a:solidFill>
                  <a:srgbClr val="000000"/>
                </a:solidFill>
                <a:latin typeface="Impact"/>
                <a:ea typeface="Impact"/>
                <a:cs typeface="Impact"/>
                <a:sym typeface="Impact"/>
              </a:defRPr>
            </a:lvl2pPr>
            <a:lvl3pPr marR="0" lvl="2" algn="l" rtl="0">
              <a:lnSpc>
                <a:spcPct val="85000"/>
              </a:lnSpc>
              <a:spcBef>
                <a:spcPts val="0"/>
              </a:spcBef>
              <a:spcAft>
                <a:spcPts val="0"/>
              </a:spcAft>
              <a:buClr>
                <a:srgbClr val="000000"/>
              </a:buClr>
              <a:buSzPts val="3600"/>
              <a:buFont typeface="Impact"/>
              <a:buNone/>
              <a:defRPr sz="3600" b="0" i="0" u="none" strike="noStrike" cap="none">
                <a:solidFill>
                  <a:srgbClr val="000000"/>
                </a:solidFill>
                <a:latin typeface="Impact"/>
                <a:ea typeface="Impact"/>
                <a:cs typeface="Impact"/>
                <a:sym typeface="Impact"/>
              </a:defRPr>
            </a:lvl3pPr>
            <a:lvl4pPr marR="0" lvl="3" algn="l" rtl="0">
              <a:lnSpc>
                <a:spcPct val="85000"/>
              </a:lnSpc>
              <a:spcBef>
                <a:spcPts val="0"/>
              </a:spcBef>
              <a:spcAft>
                <a:spcPts val="0"/>
              </a:spcAft>
              <a:buClr>
                <a:srgbClr val="000000"/>
              </a:buClr>
              <a:buSzPts val="3600"/>
              <a:buFont typeface="Impact"/>
              <a:buNone/>
              <a:defRPr sz="3600" b="0" i="0" u="none" strike="noStrike" cap="none">
                <a:solidFill>
                  <a:srgbClr val="000000"/>
                </a:solidFill>
                <a:latin typeface="Impact"/>
                <a:ea typeface="Impact"/>
                <a:cs typeface="Impact"/>
                <a:sym typeface="Impact"/>
              </a:defRPr>
            </a:lvl4pPr>
            <a:lvl5pPr marR="0" lvl="4" algn="l" rtl="0">
              <a:lnSpc>
                <a:spcPct val="85000"/>
              </a:lnSpc>
              <a:spcBef>
                <a:spcPts val="0"/>
              </a:spcBef>
              <a:spcAft>
                <a:spcPts val="0"/>
              </a:spcAft>
              <a:buClr>
                <a:srgbClr val="000000"/>
              </a:buClr>
              <a:buSzPts val="3600"/>
              <a:buFont typeface="Impact"/>
              <a:buNone/>
              <a:defRPr sz="3600" b="0" i="0" u="none" strike="noStrike" cap="none">
                <a:solidFill>
                  <a:srgbClr val="000000"/>
                </a:solidFill>
                <a:latin typeface="Impact"/>
                <a:ea typeface="Impact"/>
                <a:cs typeface="Impact"/>
                <a:sym typeface="Impact"/>
              </a:defRPr>
            </a:lvl5pPr>
            <a:lvl6pPr marR="0" lvl="5" algn="l" rtl="0">
              <a:lnSpc>
                <a:spcPct val="85000"/>
              </a:lnSpc>
              <a:spcBef>
                <a:spcPts val="0"/>
              </a:spcBef>
              <a:spcAft>
                <a:spcPts val="0"/>
              </a:spcAft>
              <a:buClr>
                <a:srgbClr val="000000"/>
              </a:buClr>
              <a:buSzPts val="3600"/>
              <a:buFont typeface="Impact"/>
              <a:buNone/>
              <a:defRPr sz="3600" b="0" i="0" u="none" strike="noStrike" cap="none">
                <a:solidFill>
                  <a:srgbClr val="000000"/>
                </a:solidFill>
                <a:latin typeface="Impact"/>
                <a:ea typeface="Impact"/>
                <a:cs typeface="Impact"/>
                <a:sym typeface="Impact"/>
              </a:defRPr>
            </a:lvl6pPr>
            <a:lvl7pPr marR="0" lvl="6" algn="l" rtl="0">
              <a:lnSpc>
                <a:spcPct val="85000"/>
              </a:lnSpc>
              <a:spcBef>
                <a:spcPts val="0"/>
              </a:spcBef>
              <a:spcAft>
                <a:spcPts val="0"/>
              </a:spcAft>
              <a:buClr>
                <a:srgbClr val="000000"/>
              </a:buClr>
              <a:buSzPts val="3600"/>
              <a:buFont typeface="Impact"/>
              <a:buNone/>
              <a:defRPr sz="3600" b="0" i="0" u="none" strike="noStrike" cap="none">
                <a:solidFill>
                  <a:srgbClr val="000000"/>
                </a:solidFill>
                <a:latin typeface="Impact"/>
                <a:ea typeface="Impact"/>
                <a:cs typeface="Impact"/>
                <a:sym typeface="Impact"/>
              </a:defRPr>
            </a:lvl7pPr>
            <a:lvl8pPr marR="0" lvl="7" algn="l" rtl="0">
              <a:lnSpc>
                <a:spcPct val="85000"/>
              </a:lnSpc>
              <a:spcBef>
                <a:spcPts val="0"/>
              </a:spcBef>
              <a:spcAft>
                <a:spcPts val="0"/>
              </a:spcAft>
              <a:buClr>
                <a:srgbClr val="000000"/>
              </a:buClr>
              <a:buSzPts val="3600"/>
              <a:buFont typeface="Impact"/>
              <a:buNone/>
              <a:defRPr sz="3600" b="0" i="0" u="none" strike="noStrike" cap="none">
                <a:solidFill>
                  <a:srgbClr val="000000"/>
                </a:solidFill>
                <a:latin typeface="Impact"/>
                <a:ea typeface="Impact"/>
                <a:cs typeface="Impact"/>
                <a:sym typeface="Impact"/>
              </a:defRPr>
            </a:lvl8pPr>
            <a:lvl9pPr marR="0" lvl="8" algn="l" rtl="0">
              <a:lnSpc>
                <a:spcPct val="85000"/>
              </a:lnSpc>
              <a:spcBef>
                <a:spcPts val="0"/>
              </a:spcBef>
              <a:spcAft>
                <a:spcPts val="0"/>
              </a:spcAft>
              <a:buClr>
                <a:srgbClr val="000000"/>
              </a:buClr>
              <a:buSzPts val="3600"/>
              <a:buFont typeface="Impact"/>
              <a:buNone/>
              <a:defRPr sz="3600" b="0" i="0" u="none" strike="noStrike" cap="none">
                <a:solidFill>
                  <a:srgbClr val="000000"/>
                </a:solidFill>
                <a:latin typeface="Impact"/>
                <a:ea typeface="Impact"/>
                <a:cs typeface="Impact"/>
                <a:sym typeface="Impact"/>
              </a:defRPr>
            </a:lvl9pPr>
          </a:lstStyle>
          <a:p>
            <a:endParaRPr/>
          </a:p>
        </p:txBody>
      </p:sp>
      <p:sp>
        <p:nvSpPr>
          <p:cNvPr id="49" name="Shape 49"/>
          <p:cNvSpPr txBox="1">
            <a:spLocks noGrp="1"/>
          </p:cNvSpPr>
          <p:nvPr>
            <p:ph type="sldNum" idx="12"/>
          </p:nvPr>
        </p:nvSpPr>
        <p:spPr>
          <a:xfrm>
            <a:off x="5963190" y="6338557"/>
            <a:ext cx="265620" cy="243841"/>
          </a:xfrm>
          <a:prstGeom prst="rect">
            <a:avLst/>
          </a:prstGeom>
          <a:noFill/>
          <a:ln>
            <a:noFill/>
          </a:ln>
        </p:spPr>
        <p:txBody>
          <a:bodyPr spcFirstLastPara="1" wrap="square" lIns="45700" tIns="45700" rIns="45700" bIns="45700" anchor="ctr" anchorCtr="0">
            <a:noAutofit/>
          </a:bodyPr>
          <a:lstStyle>
            <a:lvl1pPr marL="0" marR="0" lvl="0" indent="0" algn="ctr" rtl="0">
              <a:lnSpc>
                <a:spcPct val="100000"/>
              </a:lnSpc>
              <a:spcBef>
                <a:spcPts val="0"/>
              </a:spcBef>
              <a:spcAft>
                <a:spcPts val="0"/>
              </a:spcAft>
              <a:buClr>
                <a:srgbClr val="000000"/>
              </a:buClr>
              <a:buSzPts val="1000"/>
              <a:buFont typeface="Verdana"/>
              <a:buNone/>
              <a:defRPr sz="1000" b="0" i="0" u="none" strike="noStrike" cap="none">
                <a:solidFill>
                  <a:srgbClr val="000000"/>
                </a:solidFill>
                <a:latin typeface="Verdana"/>
                <a:ea typeface="Verdana"/>
                <a:cs typeface="Verdana"/>
                <a:sym typeface="Verdana"/>
              </a:defRPr>
            </a:lvl1pPr>
            <a:lvl2pPr marL="0" marR="0" lvl="1" indent="0" algn="ctr" rtl="0">
              <a:lnSpc>
                <a:spcPct val="100000"/>
              </a:lnSpc>
              <a:spcBef>
                <a:spcPts val="0"/>
              </a:spcBef>
              <a:spcAft>
                <a:spcPts val="0"/>
              </a:spcAft>
              <a:buClr>
                <a:srgbClr val="000000"/>
              </a:buClr>
              <a:buSzPts val="1000"/>
              <a:buFont typeface="Verdana"/>
              <a:buNone/>
              <a:defRPr sz="1000" b="0" i="0" u="none" strike="noStrike" cap="none">
                <a:solidFill>
                  <a:srgbClr val="000000"/>
                </a:solidFill>
                <a:latin typeface="Verdana"/>
                <a:ea typeface="Verdana"/>
                <a:cs typeface="Verdana"/>
                <a:sym typeface="Verdana"/>
              </a:defRPr>
            </a:lvl2pPr>
            <a:lvl3pPr marL="0" marR="0" lvl="2" indent="0" algn="ctr" rtl="0">
              <a:lnSpc>
                <a:spcPct val="100000"/>
              </a:lnSpc>
              <a:spcBef>
                <a:spcPts val="0"/>
              </a:spcBef>
              <a:spcAft>
                <a:spcPts val="0"/>
              </a:spcAft>
              <a:buClr>
                <a:srgbClr val="000000"/>
              </a:buClr>
              <a:buSzPts val="1000"/>
              <a:buFont typeface="Verdana"/>
              <a:buNone/>
              <a:defRPr sz="1000" b="0" i="0" u="none" strike="noStrike" cap="none">
                <a:solidFill>
                  <a:srgbClr val="000000"/>
                </a:solidFill>
                <a:latin typeface="Verdana"/>
                <a:ea typeface="Verdana"/>
                <a:cs typeface="Verdana"/>
                <a:sym typeface="Verdana"/>
              </a:defRPr>
            </a:lvl3pPr>
            <a:lvl4pPr marL="0" marR="0" lvl="3" indent="0" algn="ctr" rtl="0">
              <a:lnSpc>
                <a:spcPct val="100000"/>
              </a:lnSpc>
              <a:spcBef>
                <a:spcPts val="0"/>
              </a:spcBef>
              <a:spcAft>
                <a:spcPts val="0"/>
              </a:spcAft>
              <a:buClr>
                <a:srgbClr val="000000"/>
              </a:buClr>
              <a:buSzPts val="1000"/>
              <a:buFont typeface="Verdana"/>
              <a:buNone/>
              <a:defRPr sz="1000" b="0" i="0" u="none" strike="noStrike" cap="none">
                <a:solidFill>
                  <a:srgbClr val="000000"/>
                </a:solidFill>
                <a:latin typeface="Verdana"/>
                <a:ea typeface="Verdana"/>
                <a:cs typeface="Verdana"/>
                <a:sym typeface="Verdana"/>
              </a:defRPr>
            </a:lvl4pPr>
            <a:lvl5pPr marL="0" marR="0" lvl="4" indent="0" algn="ctr" rtl="0">
              <a:lnSpc>
                <a:spcPct val="100000"/>
              </a:lnSpc>
              <a:spcBef>
                <a:spcPts val="0"/>
              </a:spcBef>
              <a:spcAft>
                <a:spcPts val="0"/>
              </a:spcAft>
              <a:buClr>
                <a:srgbClr val="000000"/>
              </a:buClr>
              <a:buSzPts val="1000"/>
              <a:buFont typeface="Verdana"/>
              <a:buNone/>
              <a:defRPr sz="1000" b="0" i="0" u="none" strike="noStrike" cap="none">
                <a:solidFill>
                  <a:srgbClr val="000000"/>
                </a:solidFill>
                <a:latin typeface="Verdana"/>
                <a:ea typeface="Verdana"/>
                <a:cs typeface="Verdana"/>
                <a:sym typeface="Verdana"/>
              </a:defRPr>
            </a:lvl5pPr>
            <a:lvl6pPr marL="0" marR="0" lvl="5" indent="0" algn="ctr" rtl="0">
              <a:lnSpc>
                <a:spcPct val="100000"/>
              </a:lnSpc>
              <a:spcBef>
                <a:spcPts val="0"/>
              </a:spcBef>
              <a:spcAft>
                <a:spcPts val="0"/>
              </a:spcAft>
              <a:buClr>
                <a:srgbClr val="000000"/>
              </a:buClr>
              <a:buSzPts val="1000"/>
              <a:buFont typeface="Verdana"/>
              <a:buNone/>
              <a:defRPr sz="1000" b="0" i="0" u="none" strike="noStrike" cap="none">
                <a:solidFill>
                  <a:srgbClr val="000000"/>
                </a:solidFill>
                <a:latin typeface="Verdana"/>
                <a:ea typeface="Verdana"/>
                <a:cs typeface="Verdana"/>
                <a:sym typeface="Verdana"/>
              </a:defRPr>
            </a:lvl6pPr>
            <a:lvl7pPr marL="0" marR="0" lvl="6" indent="0" algn="ctr" rtl="0">
              <a:lnSpc>
                <a:spcPct val="100000"/>
              </a:lnSpc>
              <a:spcBef>
                <a:spcPts val="0"/>
              </a:spcBef>
              <a:spcAft>
                <a:spcPts val="0"/>
              </a:spcAft>
              <a:buClr>
                <a:srgbClr val="000000"/>
              </a:buClr>
              <a:buSzPts val="1000"/>
              <a:buFont typeface="Verdana"/>
              <a:buNone/>
              <a:defRPr sz="1000" b="0" i="0" u="none" strike="noStrike" cap="none">
                <a:solidFill>
                  <a:srgbClr val="000000"/>
                </a:solidFill>
                <a:latin typeface="Verdana"/>
                <a:ea typeface="Verdana"/>
                <a:cs typeface="Verdana"/>
                <a:sym typeface="Verdana"/>
              </a:defRPr>
            </a:lvl7pPr>
            <a:lvl8pPr marL="0" marR="0" lvl="7" indent="0" algn="ctr" rtl="0">
              <a:lnSpc>
                <a:spcPct val="100000"/>
              </a:lnSpc>
              <a:spcBef>
                <a:spcPts val="0"/>
              </a:spcBef>
              <a:spcAft>
                <a:spcPts val="0"/>
              </a:spcAft>
              <a:buClr>
                <a:srgbClr val="000000"/>
              </a:buClr>
              <a:buSzPts val="1000"/>
              <a:buFont typeface="Verdana"/>
              <a:buNone/>
              <a:defRPr sz="1000" b="0" i="0" u="none" strike="noStrike" cap="none">
                <a:solidFill>
                  <a:srgbClr val="000000"/>
                </a:solidFill>
                <a:latin typeface="Verdana"/>
                <a:ea typeface="Verdana"/>
                <a:cs typeface="Verdana"/>
                <a:sym typeface="Verdana"/>
              </a:defRPr>
            </a:lvl8pPr>
            <a:lvl9pPr marL="0" marR="0" lvl="8" indent="0" algn="ctr" rtl="0">
              <a:lnSpc>
                <a:spcPct val="100000"/>
              </a:lnSpc>
              <a:spcBef>
                <a:spcPts val="0"/>
              </a:spcBef>
              <a:spcAft>
                <a:spcPts val="0"/>
              </a:spcAft>
              <a:buClr>
                <a:srgbClr val="000000"/>
              </a:buClr>
              <a:buSzPts val="1000"/>
              <a:buFont typeface="Verdana"/>
              <a:buNone/>
              <a:defRPr sz="1000" b="0" i="0" u="none" strike="noStrike" cap="none">
                <a:solidFill>
                  <a:srgbClr val="000000"/>
                </a:solidFill>
                <a:latin typeface="Verdana"/>
                <a:ea typeface="Verdana"/>
                <a:cs typeface="Verdana"/>
                <a:sym typeface="Verdana"/>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matchingName="Comparison">
  <p:cSld name="Comparison 2">
    <p:spTree>
      <p:nvGrpSpPr>
        <p:cNvPr id="1" name="Shape 50"/>
        <p:cNvGrpSpPr/>
        <p:nvPr/>
      </p:nvGrpSpPr>
      <p:grpSpPr>
        <a:xfrm>
          <a:off x="0" y="0"/>
          <a:ext cx="0" cy="0"/>
          <a:chOff x="0" y="0"/>
          <a:chExt cx="0" cy="0"/>
        </a:xfrm>
      </p:grpSpPr>
      <p:pic>
        <p:nvPicPr>
          <p:cNvPr id="51" name="Shape 51"/>
          <p:cNvPicPr preferRelativeResize="0"/>
          <p:nvPr/>
        </p:nvPicPr>
        <p:blipFill rotWithShape="1">
          <a:blip r:embed="rId2">
            <a:alphaModFix/>
          </a:blip>
          <a:srcRect/>
          <a:stretch/>
        </p:blipFill>
        <p:spPr>
          <a:xfrm>
            <a:off x="9790545" y="6147742"/>
            <a:ext cx="2060467" cy="527424"/>
          </a:xfrm>
          <a:prstGeom prst="rect">
            <a:avLst/>
          </a:prstGeom>
          <a:noFill/>
          <a:ln>
            <a:noFill/>
          </a:ln>
        </p:spPr>
      </p:pic>
      <p:grpSp>
        <p:nvGrpSpPr>
          <p:cNvPr id="52" name="Shape 52"/>
          <p:cNvGrpSpPr/>
          <p:nvPr/>
        </p:nvGrpSpPr>
        <p:grpSpPr>
          <a:xfrm>
            <a:off x="-2" y="-2"/>
            <a:ext cx="12192002" cy="397168"/>
            <a:chOff x="-1" y="-1"/>
            <a:chExt cx="12192001" cy="397166"/>
          </a:xfrm>
        </p:grpSpPr>
        <p:sp>
          <p:nvSpPr>
            <p:cNvPr id="53" name="Shape 53"/>
            <p:cNvSpPr/>
            <p:nvPr/>
          </p:nvSpPr>
          <p:spPr>
            <a:xfrm>
              <a:off x="1" y="198582"/>
              <a:ext cx="3082197" cy="198583"/>
            </a:xfrm>
            <a:prstGeom prst="rect">
              <a:avLst/>
            </a:prstGeom>
            <a:solidFill>
              <a:srgbClr val="FFFFAA"/>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Georgia"/>
                <a:buNone/>
              </a:pPr>
              <a:endParaRPr sz="1800" b="0" i="0" u="none" strike="noStrike" cap="none">
                <a:solidFill>
                  <a:srgbClr val="000000"/>
                </a:solidFill>
                <a:latin typeface="Georgia"/>
                <a:ea typeface="Georgia"/>
                <a:cs typeface="Georgia"/>
                <a:sym typeface="Georgia"/>
              </a:endParaRPr>
            </a:p>
          </p:txBody>
        </p:sp>
        <p:sp>
          <p:nvSpPr>
            <p:cNvPr id="54" name="Shape 54"/>
            <p:cNvSpPr/>
            <p:nvPr/>
          </p:nvSpPr>
          <p:spPr>
            <a:xfrm>
              <a:off x="3050818" y="198582"/>
              <a:ext cx="3047061" cy="198583"/>
            </a:xfrm>
            <a:prstGeom prst="rect">
              <a:avLst/>
            </a:prstGeom>
            <a:solidFill>
              <a:srgbClr val="FFEA3D"/>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Georgia"/>
                <a:buNone/>
              </a:pPr>
              <a:endParaRPr sz="1800" b="0" i="0" u="none" strike="noStrike" cap="none">
                <a:solidFill>
                  <a:srgbClr val="000000"/>
                </a:solidFill>
                <a:latin typeface="Georgia"/>
                <a:ea typeface="Georgia"/>
                <a:cs typeface="Georgia"/>
                <a:sym typeface="Georgia"/>
              </a:endParaRPr>
            </a:p>
          </p:txBody>
        </p:sp>
        <p:sp>
          <p:nvSpPr>
            <p:cNvPr id="55" name="Shape 55"/>
            <p:cNvSpPr/>
            <p:nvPr/>
          </p:nvSpPr>
          <p:spPr>
            <a:xfrm>
              <a:off x="6097878" y="198582"/>
              <a:ext cx="3047062" cy="198583"/>
            </a:xfrm>
            <a:prstGeom prst="rect">
              <a:avLst/>
            </a:prstGeom>
            <a:solidFill>
              <a:schemeClr val="accent1"/>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Georgia"/>
                <a:buNone/>
              </a:pPr>
              <a:endParaRPr sz="1800" b="0" i="0" u="none" strike="noStrike" cap="none">
                <a:solidFill>
                  <a:srgbClr val="000000"/>
                </a:solidFill>
                <a:latin typeface="Georgia"/>
                <a:ea typeface="Georgia"/>
                <a:cs typeface="Georgia"/>
                <a:sym typeface="Georgia"/>
              </a:endParaRPr>
            </a:p>
          </p:txBody>
        </p:sp>
        <p:sp>
          <p:nvSpPr>
            <p:cNvPr id="56" name="Shape 56"/>
            <p:cNvSpPr/>
            <p:nvPr/>
          </p:nvSpPr>
          <p:spPr>
            <a:xfrm>
              <a:off x="9144939" y="198582"/>
              <a:ext cx="3047061" cy="198583"/>
            </a:xfrm>
            <a:prstGeom prst="rect">
              <a:avLst/>
            </a:prstGeom>
            <a:solidFill>
              <a:srgbClr val="E4B429"/>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Georgia"/>
                <a:buNone/>
              </a:pPr>
              <a:endParaRPr sz="1800" b="0" i="0" u="none" strike="noStrike" cap="none">
                <a:solidFill>
                  <a:srgbClr val="000000"/>
                </a:solidFill>
                <a:latin typeface="Georgia"/>
                <a:ea typeface="Georgia"/>
                <a:cs typeface="Georgia"/>
                <a:sym typeface="Georgia"/>
              </a:endParaRPr>
            </a:p>
          </p:txBody>
        </p:sp>
        <p:sp>
          <p:nvSpPr>
            <p:cNvPr id="57" name="Shape 57"/>
            <p:cNvSpPr/>
            <p:nvPr/>
          </p:nvSpPr>
          <p:spPr>
            <a:xfrm>
              <a:off x="-1" y="-1"/>
              <a:ext cx="12192000" cy="198584"/>
            </a:xfrm>
            <a:prstGeom prst="rect">
              <a:avLst/>
            </a:prstGeom>
            <a:solidFill>
              <a:srgbClr val="000000"/>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Georgia"/>
                <a:buNone/>
              </a:pPr>
              <a:endParaRPr sz="1800" b="0" i="0" u="none" strike="noStrike" cap="none">
                <a:solidFill>
                  <a:srgbClr val="000000"/>
                </a:solidFill>
                <a:latin typeface="Georgia"/>
                <a:ea typeface="Georgia"/>
                <a:cs typeface="Georgia"/>
                <a:sym typeface="Georgia"/>
              </a:endParaRPr>
            </a:p>
          </p:txBody>
        </p:sp>
      </p:grpSp>
      <p:sp>
        <p:nvSpPr>
          <p:cNvPr id="58" name="Shape 58"/>
          <p:cNvSpPr txBox="1">
            <a:spLocks noGrp="1"/>
          </p:cNvSpPr>
          <p:nvPr>
            <p:ph type="body" idx="1"/>
          </p:nvPr>
        </p:nvSpPr>
        <p:spPr>
          <a:xfrm>
            <a:off x="259880" y="1396192"/>
            <a:ext cx="5542714" cy="670270"/>
          </a:xfrm>
          <a:prstGeom prst="rect">
            <a:avLst/>
          </a:prstGeom>
          <a:noFill/>
          <a:ln>
            <a:noFill/>
          </a:ln>
        </p:spPr>
        <p:txBody>
          <a:bodyPr spcFirstLastPara="1" wrap="square" lIns="91425" tIns="91425" rIns="91425" bIns="91425" anchor="b" anchorCtr="0"/>
          <a:lstStyle>
            <a:lvl1pPr marL="457200" marR="0" lvl="0" indent="-228600" algn="l" rtl="0">
              <a:lnSpc>
                <a:spcPct val="100000"/>
              </a:lnSpc>
              <a:spcBef>
                <a:spcPts val="800"/>
              </a:spcBef>
              <a:spcAft>
                <a:spcPts val="0"/>
              </a:spcAft>
              <a:buClr>
                <a:srgbClr val="000000"/>
              </a:buClr>
              <a:buSzPts val="2800"/>
              <a:buFont typeface="Noto Sans Symbols"/>
              <a:buNone/>
              <a:defRPr sz="2800" b="1" i="0" u="none" strike="noStrike" cap="none">
                <a:solidFill>
                  <a:srgbClr val="000000"/>
                </a:solidFill>
                <a:latin typeface="Georgia"/>
                <a:ea typeface="Georgia"/>
                <a:cs typeface="Georgia"/>
                <a:sym typeface="Georgia"/>
              </a:defRPr>
            </a:lvl1pPr>
            <a:lvl2pPr marL="914400" marR="0" lvl="1" indent="-228600" algn="l" rtl="0">
              <a:lnSpc>
                <a:spcPct val="100000"/>
              </a:lnSpc>
              <a:spcBef>
                <a:spcPts val="800"/>
              </a:spcBef>
              <a:spcAft>
                <a:spcPts val="0"/>
              </a:spcAft>
              <a:buClr>
                <a:srgbClr val="000000"/>
              </a:buClr>
              <a:buSzPts val="2800"/>
              <a:buFont typeface="Noto Sans Symbols"/>
              <a:buNone/>
              <a:defRPr sz="2800" b="1" i="0" u="none" strike="noStrike" cap="none">
                <a:solidFill>
                  <a:srgbClr val="000000"/>
                </a:solidFill>
                <a:latin typeface="Georgia"/>
                <a:ea typeface="Georgia"/>
                <a:cs typeface="Georgia"/>
                <a:sym typeface="Georgia"/>
              </a:defRPr>
            </a:lvl2pPr>
            <a:lvl3pPr marL="1371600" marR="0" lvl="2" indent="-228600" algn="l" rtl="0">
              <a:lnSpc>
                <a:spcPct val="100000"/>
              </a:lnSpc>
              <a:spcBef>
                <a:spcPts val="800"/>
              </a:spcBef>
              <a:spcAft>
                <a:spcPts val="0"/>
              </a:spcAft>
              <a:buClr>
                <a:srgbClr val="000000"/>
              </a:buClr>
              <a:buSzPts val="2800"/>
              <a:buFont typeface="Noto Sans Symbols"/>
              <a:buNone/>
              <a:defRPr sz="2800" b="1" i="0" u="none" strike="noStrike" cap="none">
                <a:solidFill>
                  <a:srgbClr val="000000"/>
                </a:solidFill>
                <a:latin typeface="Georgia"/>
                <a:ea typeface="Georgia"/>
                <a:cs typeface="Georgia"/>
                <a:sym typeface="Georgia"/>
              </a:defRPr>
            </a:lvl3pPr>
            <a:lvl4pPr marL="1828800" marR="0" lvl="3" indent="-228600" algn="l" rtl="0">
              <a:lnSpc>
                <a:spcPct val="100000"/>
              </a:lnSpc>
              <a:spcBef>
                <a:spcPts val="800"/>
              </a:spcBef>
              <a:spcAft>
                <a:spcPts val="0"/>
              </a:spcAft>
              <a:buClr>
                <a:srgbClr val="000000"/>
              </a:buClr>
              <a:buSzPts val="2800"/>
              <a:buFont typeface="Noto Sans Symbols"/>
              <a:buNone/>
              <a:defRPr sz="2800" b="1" i="0" u="none" strike="noStrike" cap="none">
                <a:solidFill>
                  <a:srgbClr val="000000"/>
                </a:solidFill>
                <a:latin typeface="Georgia"/>
                <a:ea typeface="Georgia"/>
                <a:cs typeface="Georgia"/>
                <a:sym typeface="Georgia"/>
              </a:defRPr>
            </a:lvl4pPr>
            <a:lvl5pPr marL="2286000" marR="0" lvl="4" indent="-228600" algn="l" rtl="0">
              <a:lnSpc>
                <a:spcPct val="100000"/>
              </a:lnSpc>
              <a:spcBef>
                <a:spcPts val="800"/>
              </a:spcBef>
              <a:spcAft>
                <a:spcPts val="0"/>
              </a:spcAft>
              <a:buClr>
                <a:srgbClr val="000000"/>
              </a:buClr>
              <a:buSzPts val="2800"/>
              <a:buFont typeface="Noto Sans Symbols"/>
              <a:buNone/>
              <a:defRPr sz="2800" b="1" i="0" u="none" strike="noStrike" cap="none">
                <a:solidFill>
                  <a:srgbClr val="000000"/>
                </a:solidFill>
                <a:latin typeface="Georgia"/>
                <a:ea typeface="Georgia"/>
                <a:cs typeface="Georgia"/>
                <a:sym typeface="Georgia"/>
              </a:defRPr>
            </a:lvl5pPr>
            <a:lvl6pPr marL="2743200" marR="0" lvl="5" indent="-381000" algn="l" rtl="0">
              <a:lnSpc>
                <a:spcPct val="100000"/>
              </a:lnSpc>
              <a:spcBef>
                <a:spcPts val="800"/>
              </a:spcBef>
              <a:spcAft>
                <a:spcPts val="0"/>
              </a:spcAft>
              <a:buClr>
                <a:srgbClr val="000000"/>
              </a:buClr>
              <a:buSzPts val="2400"/>
              <a:buFont typeface="Noto Sans Symbols"/>
              <a:buChar char="●"/>
              <a:defRPr sz="2400" b="0" i="0" u="none" strike="noStrike" cap="none">
                <a:solidFill>
                  <a:srgbClr val="000000"/>
                </a:solidFill>
                <a:latin typeface="Georgia"/>
                <a:ea typeface="Georgia"/>
                <a:cs typeface="Georgia"/>
                <a:sym typeface="Georgia"/>
              </a:defRPr>
            </a:lvl6pPr>
            <a:lvl7pPr marL="3200400" marR="0" lvl="6" indent="-381000" algn="l" rtl="0">
              <a:lnSpc>
                <a:spcPct val="100000"/>
              </a:lnSpc>
              <a:spcBef>
                <a:spcPts val="800"/>
              </a:spcBef>
              <a:spcAft>
                <a:spcPts val="0"/>
              </a:spcAft>
              <a:buClr>
                <a:srgbClr val="000000"/>
              </a:buClr>
              <a:buSzPts val="2400"/>
              <a:buFont typeface="Noto Sans Symbols"/>
              <a:buChar char="●"/>
              <a:defRPr sz="2400" b="0" i="0" u="none" strike="noStrike" cap="none">
                <a:solidFill>
                  <a:srgbClr val="000000"/>
                </a:solidFill>
                <a:latin typeface="Georgia"/>
                <a:ea typeface="Georgia"/>
                <a:cs typeface="Georgia"/>
                <a:sym typeface="Georgia"/>
              </a:defRPr>
            </a:lvl7pPr>
            <a:lvl8pPr marL="3657600" marR="0" lvl="7" indent="-381000" algn="l" rtl="0">
              <a:lnSpc>
                <a:spcPct val="100000"/>
              </a:lnSpc>
              <a:spcBef>
                <a:spcPts val="800"/>
              </a:spcBef>
              <a:spcAft>
                <a:spcPts val="0"/>
              </a:spcAft>
              <a:buClr>
                <a:srgbClr val="000000"/>
              </a:buClr>
              <a:buSzPts val="2400"/>
              <a:buFont typeface="Noto Sans Symbols"/>
              <a:buChar char="●"/>
              <a:defRPr sz="2400" b="0" i="0" u="none" strike="noStrike" cap="none">
                <a:solidFill>
                  <a:srgbClr val="000000"/>
                </a:solidFill>
                <a:latin typeface="Georgia"/>
                <a:ea typeface="Georgia"/>
                <a:cs typeface="Georgia"/>
                <a:sym typeface="Georgia"/>
              </a:defRPr>
            </a:lvl8pPr>
            <a:lvl9pPr marL="4114800" marR="0" lvl="8" indent="-381000" algn="l" rtl="0">
              <a:lnSpc>
                <a:spcPct val="100000"/>
              </a:lnSpc>
              <a:spcBef>
                <a:spcPts val="800"/>
              </a:spcBef>
              <a:spcAft>
                <a:spcPts val="0"/>
              </a:spcAft>
              <a:buClr>
                <a:srgbClr val="000000"/>
              </a:buClr>
              <a:buSzPts val="2400"/>
              <a:buFont typeface="Noto Sans Symbols"/>
              <a:buChar char="●"/>
              <a:defRPr sz="2400" b="0" i="0" u="none" strike="noStrike" cap="none">
                <a:solidFill>
                  <a:srgbClr val="000000"/>
                </a:solidFill>
                <a:latin typeface="Georgia"/>
                <a:ea typeface="Georgia"/>
                <a:cs typeface="Georgia"/>
                <a:sym typeface="Georgia"/>
              </a:defRPr>
            </a:lvl9pPr>
          </a:lstStyle>
          <a:p>
            <a:endParaRPr/>
          </a:p>
        </p:txBody>
      </p:sp>
      <p:sp>
        <p:nvSpPr>
          <p:cNvPr id="59" name="Shape 59"/>
          <p:cNvSpPr txBox="1">
            <a:spLocks noGrp="1"/>
          </p:cNvSpPr>
          <p:nvPr>
            <p:ph type="body" idx="2"/>
          </p:nvPr>
        </p:nvSpPr>
        <p:spPr>
          <a:xfrm>
            <a:off x="6236154" y="1396192"/>
            <a:ext cx="5593458" cy="670270"/>
          </a:xfrm>
          <a:prstGeom prst="rect">
            <a:avLst/>
          </a:prstGeom>
          <a:noFill/>
          <a:ln>
            <a:noFill/>
          </a:ln>
        </p:spPr>
        <p:txBody>
          <a:bodyPr spcFirstLastPara="1" wrap="square" lIns="91425" tIns="91425" rIns="91425" bIns="91425" anchor="b" anchorCtr="0"/>
          <a:lstStyle>
            <a:lvl1pPr marL="457200" marR="0" lvl="0" indent="-358140" algn="l" rtl="0">
              <a:lnSpc>
                <a:spcPct val="100000"/>
              </a:lnSpc>
              <a:spcBef>
                <a:spcPts val="800"/>
              </a:spcBef>
              <a:spcAft>
                <a:spcPts val="0"/>
              </a:spcAft>
              <a:buClr>
                <a:srgbClr val="000000"/>
              </a:buClr>
              <a:buSzPts val="2040"/>
              <a:buFont typeface="Noto Sans Symbols"/>
              <a:buChar char="●"/>
              <a:defRPr sz="2400" b="0" i="0" u="none" strike="noStrike" cap="none">
                <a:solidFill>
                  <a:srgbClr val="000000"/>
                </a:solidFill>
                <a:latin typeface="Georgia"/>
                <a:ea typeface="Georgia"/>
                <a:cs typeface="Georgia"/>
                <a:sym typeface="Georgia"/>
              </a:defRPr>
            </a:lvl1pPr>
            <a:lvl2pPr marL="914400" marR="0" lvl="1" indent="-358140" algn="l" rtl="0">
              <a:lnSpc>
                <a:spcPct val="100000"/>
              </a:lnSpc>
              <a:spcBef>
                <a:spcPts val="800"/>
              </a:spcBef>
              <a:spcAft>
                <a:spcPts val="0"/>
              </a:spcAft>
              <a:buClr>
                <a:srgbClr val="000000"/>
              </a:buClr>
              <a:buSzPts val="2040"/>
              <a:buFont typeface="Noto Sans Symbols"/>
              <a:buChar char="●"/>
              <a:defRPr sz="2400" b="0" i="0" u="none" strike="noStrike" cap="none">
                <a:solidFill>
                  <a:srgbClr val="000000"/>
                </a:solidFill>
                <a:latin typeface="Georgia"/>
                <a:ea typeface="Georgia"/>
                <a:cs typeface="Georgia"/>
                <a:sym typeface="Georgia"/>
              </a:defRPr>
            </a:lvl2pPr>
            <a:lvl3pPr marL="1371600" marR="0" lvl="2" indent="-358139" algn="l" rtl="0">
              <a:lnSpc>
                <a:spcPct val="100000"/>
              </a:lnSpc>
              <a:spcBef>
                <a:spcPts val="800"/>
              </a:spcBef>
              <a:spcAft>
                <a:spcPts val="0"/>
              </a:spcAft>
              <a:buClr>
                <a:srgbClr val="000000"/>
              </a:buClr>
              <a:buSzPts val="2040"/>
              <a:buFont typeface="Noto Sans Symbols"/>
              <a:buChar char="●"/>
              <a:defRPr sz="2400" b="0" i="0" u="none" strike="noStrike" cap="none">
                <a:solidFill>
                  <a:srgbClr val="000000"/>
                </a:solidFill>
                <a:latin typeface="Georgia"/>
                <a:ea typeface="Georgia"/>
                <a:cs typeface="Georgia"/>
                <a:sym typeface="Georgia"/>
              </a:defRPr>
            </a:lvl3pPr>
            <a:lvl4pPr marL="1828800" marR="0" lvl="3" indent="-358139" algn="l" rtl="0">
              <a:lnSpc>
                <a:spcPct val="100000"/>
              </a:lnSpc>
              <a:spcBef>
                <a:spcPts val="800"/>
              </a:spcBef>
              <a:spcAft>
                <a:spcPts val="0"/>
              </a:spcAft>
              <a:buClr>
                <a:srgbClr val="000000"/>
              </a:buClr>
              <a:buSzPts val="2040"/>
              <a:buFont typeface="Noto Sans Symbols"/>
              <a:buChar char="●"/>
              <a:defRPr sz="2400" b="0" i="0" u="none" strike="noStrike" cap="none">
                <a:solidFill>
                  <a:srgbClr val="000000"/>
                </a:solidFill>
                <a:latin typeface="Georgia"/>
                <a:ea typeface="Georgia"/>
                <a:cs typeface="Georgia"/>
                <a:sym typeface="Georgia"/>
              </a:defRPr>
            </a:lvl4pPr>
            <a:lvl5pPr marL="2286000" marR="0" lvl="4" indent="-358139" algn="l" rtl="0">
              <a:lnSpc>
                <a:spcPct val="100000"/>
              </a:lnSpc>
              <a:spcBef>
                <a:spcPts val="800"/>
              </a:spcBef>
              <a:spcAft>
                <a:spcPts val="0"/>
              </a:spcAft>
              <a:buClr>
                <a:srgbClr val="000000"/>
              </a:buClr>
              <a:buSzPts val="2040"/>
              <a:buFont typeface="Noto Sans Symbols"/>
              <a:buChar char="●"/>
              <a:defRPr sz="2400" b="0" i="0" u="none" strike="noStrike" cap="none">
                <a:solidFill>
                  <a:srgbClr val="000000"/>
                </a:solidFill>
                <a:latin typeface="Georgia"/>
                <a:ea typeface="Georgia"/>
                <a:cs typeface="Georgia"/>
                <a:sym typeface="Georgia"/>
              </a:defRPr>
            </a:lvl5pPr>
            <a:lvl6pPr marL="2743200" marR="0" lvl="5" indent="-381000" algn="l" rtl="0">
              <a:lnSpc>
                <a:spcPct val="100000"/>
              </a:lnSpc>
              <a:spcBef>
                <a:spcPts val="800"/>
              </a:spcBef>
              <a:spcAft>
                <a:spcPts val="0"/>
              </a:spcAft>
              <a:buClr>
                <a:srgbClr val="000000"/>
              </a:buClr>
              <a:buSzPts val="2400"/>
              <a:buFont typeface="Noto Sans Symbols"/>
              <a:buChar char="●"/>
              <a:defRPr sz="2400" b="0" i="0" u="none" strike="noStrike" cap="none">
                <a:solidFill>
                  <a:srgbClr val="000000"/>
                </a:solidFill>
                <a:latin typeface="Georgia"/>
                <a:ea typeface="Georgia"/>
                <a:cs typeface="Georgia"/>
                <a:sym typeface="Georgia"/>
              </a:defRPr>
            </a:lvl6pPr>
            <a:lvl7pPr marL="3200400" marR="0" lvl="6" indent="-381000" algn="l" rtl="0">
              <a:lnSpc>
                <a:spcPct val="100000"/>
              </a:lnSpc>
              <a:spcBef>
                <a:spcPts val="800"/>
              </a:spcBef>
              <a:spcAft>
                <a:spcPts val="0"/>
              </a:spcAft>
              <a:buClr>
                <a:srgbClr val="000000"/>
              </a:buClr>
              <a:buSzPts val="2400"/>
              <a:buFont typeface="Noto Sans Symbols"/>
              <a:buChar char="●"/>
              <a:defRPr sz="2400" b="0" i="0" u="none" strike="noStrike" cap="none">
                <a:solidFill>
                  <a:srgbClr val="000000"/>
                </a:solidFill>
                <a:latin typeface="Georgia"/>
                <a:ea typeface="Georgia"/>
                <a:cs typeface="Georgia"/>
                <a:sym typeface="Georgia"/>
              </a:defRPr>
            </a:lvl7pPr>
            <a:lvl8pPr marL="3657600" marR="0" lvl="7" indent="-381000" algn="l" rtl="0">
              <a:lnSpc>
                <a:spcPct val="100000"/>
              </a:lnSpc>
              <a:spcBef>
                <a:spcPts val="800"/>
              </a:spcBef>
              <a:spcAft>
                <a:spcPts val="0"/>
              </a:spcAft>
              <a:buClr>
                <a:srgbClr val="000000"/>
              </a:buClr>
              <a:buSzPts val="2400"/>
              <a:buFont typeface="Noto Sans Symbols"/>
              <a:buChar char="●"/>
              <a:defRPr sz="2400" b="0" i="0" u="none" strike="noStrike" cap="none">
                <a:solidFill>
                  <a:srgbClr val="000000"/>
                </a:solidFill>
                <a:latin typeface="Georgia"/>
                <a:ea typeface="Georgia"/>
                <a:cs typeface="Georgia"/>
                <a:sym typeface="Georgia"/>
              </a:defRPr>
            </a:lvl8pPr>
            <a:lvl9pPr marL="4114800" marR="0" lvl="8" indent="-381000" algn="l" rtl="0">
              <a:lnSpc>
                <a:spcPct val="100000"/>
              </a:lnSpc>
              <a:spcBef>
                <a:spcPts val="800"/>
              </a:spcBef>
              <a:spcAft>
                <a:spcPts val="0"/>
              </a:spcAft>
              <a:buClr>
                <a:srgbClr val="000000"/>
              </a:buClr>
              <a:buSzPts val="2400"/>
              <a:buFont typeface="Noto Sans Symbols"/>
              <a:buChar char="●"/>
              <a:defRPr sz="2400" b="0" i="0" u="none" strike="noStrike" cap="none">
                <a:solidFill>
                  <a:srgbClr val="000000"/>
                </a:solidFill>
                <a:latin typeface="Georgia"/>
                <a:ea typeface="Georgia"/>
                <a:cs typeface="Georgia"/>
                <a:sym typeface="Georgia"/>
              </a:defRPr>
            </a:lvl9pPr>
          </a:lstStyle>
          <a:p>
            <a:endParaRPr/>
          </a:p>
        </p:txBody>
      </p:sp>
      <p:sp>
        <p:nvSpPr>
          <p:cNvPr id="60" name="Shape 60"/>
          <p:cNvSpPr txBox="1">
            <a:spLocks noGrp="1"/>
          </p:cNvSpPr>
          <p:nvPr>
            <p:ph type="title"/>
          </p:nvPr>
        </p:nvSpPr>
        <p:spPr>
          <a:xfrm>
            <a:off x="259882" y="434107"/>
            <a:ext cx="11569730" cy="895928"/>
          </a:xfrm>
          <a:prstGeom prst="rect">
            <a:avLst/>
          </a:prstGeom>
          <a:noFill/>
          <a:ln>
            <a:noFill/>
          </a:ln>
        </p:spPr>
        <p:txBody>
          <a:bodyPr spcFirstLastPara="1" wrap="square" lIns="91425" tIns="91425" rIns="91425" bIns="91425" anchor="ctr" anchorCtr="0"/>
          <a:lstStyle>
            <a:lvl1pPr marR="0" lvl="0" algn="l" rtl="0">
              <a:lnSpc>
                <a:spcPct val="85000"/>
              </a:lnSpc>
              <a:spcBef>
                <a:spcPts val="0"/>
              </a:spcBef>
              <a:spcAft>
                <a:spcPts val="0"/>
              </a:spcAft>
              <a:buClr>
                <a:srgbClr val="000000"/>
              </a:buClr>
              <a:buSzPts val="3600"/>
              <a:buFont typeface="Impact"/>
              <a:buNone/>
              <a:defRPr sz="3600" b="0" i="0" u="none" strike="noStrike" cap="none">
                <a:solidFill>
                  <a:srgbClr val="000000"/>
                </a:solidFill>
                <a:latin typeface="Impact"/>
                <a:ea typeface="Impact"/>
                <a:cs typeface="Impact"/>
                <a:sym typeface="Impact"/>
              </a:defRPr>
            </a:lvl1pPr>
            <a:lvl2pPr marR="0" lvl="1" algn="l" rtl="0">
              <a:lnSpc>
                <a:spcPct val="85000"/>
              </a:lnSpc>
              <a:spcBef>
                <a:spcPts val="0"/>
              </a:spcBef>
              <a:spcAft>
                <a:spcPts val="0"/>
              </a:spcAft>
              <a:buClr>
                <a:srgbClr val="000000"/>
              </a:buClr>
              <a:buSzPts val="3600"/>
              <a:buFont typeface="Impact"/>
              <a:buNone/>
              <a:defRPr sz="3600" b="0" i="0" u="none" strike="noStrike" cap="none">
                <a:solidFill>
                  <a:srgbClr val="000000"/>
                </a:solidFill>
                <a:latin typeface="Impact"/>
                <a:ea typeface="Impact"/>
                <a:cs typeface="Impact"/>
                <a:sym typeface="Impact"/>
              </a:defRPr>
            </a:lvl2pPr>
            <a:lvl3pPr marR="0" lvl="2" algn="l" rtl="0">
              <a:lnSpc>
                <a:spcPct val="85000"/>
              </a:lnSpc>
              <a:spcBef>
                <a:spcPts val="0"/>
              </a:spcBef>
              <a:spcAft>
                <a:spcPts val="0"/>
              </a:spcAft>
              <a:buClr>
                <a:srgbClr val="000000"/>
              </a:buClr>
              <a:buSzPts val="3600"/>
              <a:buFont typeface="Impact"/>
              <a:buNone/>
              <a:defRPr sz="3600" b="0" i="0" u="none" strike="noStrike" cap="none">
                <a:solidFill>
                  <a:srgbClr val="000000"/>
                </a:solidFill>
                <a:latin typeface="Impact"/>
                <a:ea typeface="Impact"/>
                <a:cs typeface="Impact"/>
                <a:sym typeface="Impact"/>
              </a:defRPr>
            </a:lvl3pPr>
            <a:lvl4pPr marR="0" lvl="3" algn="l" rtl="0">
              <a:lnSpc>
                <a:spcPct val="85000"/>
              </a:lnSpc>
              <a:spcBef>
                <a:spcPts val="0"/>
              </a:spcBef>
              <a:spcAft>
                <a:spcPts val="0"/>
              </a:spcAft>
              <a:buClr>
                <a:srgbClr val="000000"/>
              </a:buClr>
              <a:buSzPts val="3600"/>
              <a:buFont typeface="Impact"/>
              <a:buNone/>
              <a:defRPr sz="3600" b="0" i="0" u="none" strike="noStrike" cap="none">
                <a:solidFill>
                  <a:srgbClr val="000000"/>
                </a:solidFill>
                <a:latin typeface="Impact"/>
                <a:ea typeface="Impact"/>
                <a:cs typeface="Impact"/>
                <a:sym typeface="Impact"/>
              </a:defRPr>
            </a:lvl4pPr>
            <a:lvl5pPr marR="0" lvl="4" algn="l" rtl="0">
              <a:lnSpc>
                <a:spcPct val="85000"/>
              </a:lnSpc>
              <a:spcBef>
                <a:spcPts val="0"/>
              </a:spcBef>
              <a:spcAft>
                <a:spcPts val="0"/>
              </a:spcAft>
              <a:buClr>
                <a:srgbClr val="000000"/>
              </a:buClr>
              <a:buSzPts val="3600"/>
              <a:buFont typeface="Impact"/>
              <a:buNone/>
              <a:defRPr sz="3600" b="0" i="0" u="none" strike="noStrike" cap="none">
                <a:solidFill>
                  <a:srgbClr val="000000"/>
                </a:solidFill>
                <a:latin typeface="Impact"/>
                <a:ea typeface="Impact"/>
                <a:cs typeface="Impact"/>
                <a:sym typeface="Impact"/>
              </a:defRPr>
            </a:lvl5pPr>
            <a:lvl6pPr marR="0" lvl="5" algn="l" rtl="0">
              <a:lnSpc>
                <a:spcPct val="85000"/>
              </a:lnSpc>
              <a:spcBef>
                <a:spcPts val="0"/>
              </a:spcBef>
              <a:spcAft>
                <a:spcPts val="0"/>
              </a:spcAft>
              <a:buClr>
                <a:srgbClr val="000000"/>
              </a:buClr>
              <a:buSzPts val="3600"/>
              <a:buFont typeface="Impact"/>
              <a:buNone/>
              <a:defRPr sz="3600" b="0" i="0" u="none" strike="noStrike" cap="none">
                <a:solidFill>
                  <a:srgbClr val="000000"/>
                </a:solidFill>
                <a:latin typeface="Impact"/>
                <a:ea typeface="Impact"/>
                <a:cs typeface="Impact"/>
                <a:sym typeface="Impact"/>
              </a:defRPr>
            </a:lvl6pPr>
            <a:lvl7pPr marR="0" lvl="6" algn="l" rtl="0">
              <a:lnSpc>
                <a:spcPct val="85000"/>
              </a:lnSpc>
              <a:spcBef>
                <a:spcPts val="0"/>
              </a:spcBef>
              <a:spcAft>
                <a:spcPts val="0"/>
              </a:spcAft>
              <a:buClr>
                <a:srgbClr val="000000"/>
              </a:buClr>
              <a:buSzPts val="3600"/>
              <a:buFont typeface="Impact"/>
              <a:buNone/>
              <a:defRPr sz="3600" b="0" i="0" u="none" strike="noStrike" cap="none">
                <a:solidFill>
                  <a:srgbClr val="000000"/>
                </a:solidFill>
                <a:latin typeface="Impact"/>
                <a:ea typeface="Impact"/>
                <a:cs typeface="Impact"/>
                <a:sym typeface="Impact"/>
              </a:defRPr>
            </a:lvl7pPr>
            <a:lvl8pPr marR="0" lvl="7" algn="l" rtl="0">
              <a:lnSpc>
                <a:spcPct val="85000"/>
              </a:lnSpc>
              <a:spcBef>
                <a:spcPts val="0"/>
              </a:spcBef>
              <a:spcAft>
                <a:spcPts val="0"/>
              </a:spcAft>
              <a:buClr>
                <a:srgbClr val="000000"/>
              </a:buClr>
              <a:buSzPts val="3600"/>
              <a:buFont typeface="Impact"/>
              <a:buNone/>
              <a:defRPr sz="3600" b="0" i="0" u="none" strike="noStrike" cap="none">
                <a:solidFill>
                  <a:srgbClr val="000000"/>
                </a:solidFill>
                <a:latin typeface="Impact"/>
                <a:ea typeface="Impact"/>
                <a:cs typeface="Impact"/>
                <a:sym typeface="Impact"/>
              </a:defRPr>
            </a:lvl8pPr>
            <a:lvl9pPr marR="0" lvl="8" algn="l" rtl="0">
              <a:lnSpc>
                <a:spcPct val="85000"/>
              </a:lnSpc>
              <a:spcBef>
                <a:spcPts val="0"/>
              </a:spcBef>
              <a:spcAft>
                <a:spcPts val="0"/>
              </a:spcAft>
              <a:buClr>
                <a:srgbClr val="000000"/>
              </a:buClr>
              <a:buSzPts val="3600"/>
              <a:buFont typeface="Impact"/>
              <a:buNone/>
              <a:defRPr sz="3600" b="0" i="0" u="none" strike="noStrike" cap="none">
                <a:solidFill>
                  <a:srgbClr val="000000"/>
                </a:solidFill>
                <a:latin typeface="Impact"/>
                <a:ea typeface="Impact"/>
                <a:cs typeface="Impact"/>
                <a:sym typeface="Impact"/>
              </a:defRPr>
            </a:lvl9pPr>
          </a:lstStyle>
          <a:p>
            <a:endParaRPr/>
          </a:p>
        </p:txBody>
      </p:sp>
      <p:sp>
        <p:nvSpPr>
          <p:cNvPr id="61" name="Shape 61"/>
          <p:cNvSpPr txBox="1">
            <a:spLocks noGrp="1"/>
          </p:cNvSpPr>
          <p:nvPr>
            <p:ph type="sldNum" idx="12"/>
          </p:nvPr>
        </p:nvSpPr>
        <p:spPr>
          <a:xfrm>
            <a:off x="5963190" y="6338557"/>
            <a:ext cx="265620" cy="243841"/>
          </a:xfrm>
          <a:prstGeom prst="rect">
            <a:avLst/>
          </a:prstGeom>
          <a:noFill/>
          <a:ln>
            <a:noFill/>
          </a:ln>
        </p:spPr>
        <p:txBody>
          <a:bodyPr spcFirstLastPara="1" wrap="square" lIns="45700" tIns="45700" rIns="45700" bIns="45700" anchor="ctr" anchorCtr="0">
            <a:noAutofit/>
          </a:bodyPr>
          <a:lstStyle>
            <a:lvl1pPr marL="0" marR="0" lvl="0" indent="0" algn="ctr" rtl="0">
              <a:lnSpc>
                <a:spcPct val="100000"/>
              </a:lnSpc>
              <a:spcBef>
                <a:spcPts val="0"/>
              </a:spcBef>
              <a:spcAft>
                <a:spcPts val="0"/>
              </a:spcAft>
              <a:buClr>
                <a:srgbClr val="000000"/>
              </a:buClr>
              <a:buSzPts val="1000"/>
              <a:buFont typeface="Verdana"/>
              <a:buNone/>
              <a:defRPr sz="1000" b="0" i="0" u="none" strike="noStrike" cap="none">
                <a:solidFill>
                  <a:srgbClr val="000000"/>
                </a:solidFill>
                <a:latin typeface="Verdana"/>
                <a:ea typeface="Verdana"/>
                <a:cs typeface="Verdana"/>
                <a:sym typeface="Verdana"/>
              </a:defRPr>
            </a:lvl1pPr>
            <a:lvl2pPr marL="0" marR="0" lvl="1" indent="0" algn="ctr" rtl="0">
              <a:lnSpc>
                <a:spcPct val="100000"/>
              </a:lnSpc>
              <a:spcBef>
                <a:spcPts val="0"/>
              </a:spcBef>
              <a:spcAft>
                <a:spcPts val="0"/>
              </a:spcAft>
              <a:buClr>
                <a:srgbClr val="000000"/>
              </a:buClr>
              <a:buSzPts val="1000"/>
              <a:buFont typeface="Verdana"/>
              <a:buNone/>
              <a:defRPr sz="1000" b="0" i="0" u="none" strike="noStrike" cap="none">
                <a:solidFill>
                  <a:srgbClr val="000000"/>
                </a:solidFill>
                <a:latin typeface="Verdana"/>
                <a:ea typeface="Verdana"/>
                <a:cs typeface="Verdana"/>
                <a:sym typeface="Verdana"/>
              </a:defRPr>
            </a:lvl2pPr>
            <a:lvl3pPr marL="0" marR="0" lvl="2" indent="0" algn="ctr" rtl="0">
              <a:lnSpc>
                <a:spcPct val="100000"/>
              </a:lnSpc>
              <a:spcBef>
                <a:spcPts val="0"/>
              </a:spcBef>
              <a:spcAft>
                <a:spcPts val="0"/>
              </a:spcAft>
              <a:buClr>
                <a:srgbClr val="000000"/>
              </a:buClr>
              <a:buSzPts val="1000"/>
              <a:buFont typeface="Verdana"/>
              <a:buNone/>
              <a:defRPr sz="1000" b="0" i="0" u="none" strike="noStrike" cap="none">
                <a:solidFill>
                  <a:srgbClr val="000000"/>
                </a:solidFill>
                <a:latin typeface="Verdana"/>
                <a:ea typeface="Verdana"/>
                <a:cs typeface="Verdana"/>
                <a:sym typeface="Verdana"/>
              </a:defRPr>
            </a:lvl3pPr>
            <a:lvl4pPr marL="0" marR="0" lvl="3" indent="0" algn="ctr" rtl="0">
              <a:lnSpc>
                <a:spcPct val="100000"/>
              </a:lnSpc>
              <a:spcBef>
                <a:spcPts val="0"/>
              </a:spcBef>
              <a:spcAft>
                <a:spcPts val="0"/>
              </a:spcAft>
              <a:buClr>
                <a:srgbClr val="000000"/>
              </a:buClr>
              <a:buSzPts val="1000"/>
              <a:buFont typeface="Verdana"/>
              <a:buNone/>
              <a:defRPr sz="1000" b="0" i="0" u="none" strike="noStrike" cap="none">
                <a:solidFill>
                  <a:srgbClr val="000000"/>
                </a:solidFill>
                <a:latin typeface="Verdana"/>
                <a:ea typeface="Verdana"/>
                <a:cs typeface="Verdana"/>
                <a:sym typeface="Verdana"/>
              </a:defRPr>
            </a:lvl4pPr>
            <a:lvl5pPr marL="0" marR="0" lvl="4" indent="0" algn="ctr" rtl="0">
              <a:lnSpc>
                <a:spcPct val="100000"/>
              </a:lnSpc>
              <a:spcBef>
                <a:spcPts val="0"/>
              </a:spcBef>
              <a:spcAft>
                <a:spcPts val="0"/>
              </a:spcAft>
              <a:buClr>
                <a:srgbClr val="000000"/>
              </a:buClr>
              <a:buSzPts val="1000"/>
              <a:buFont typeface="Verdana"/>
              <a:buNone/>
              <a:defRPr sz="1000" b="0" i="0" u="none" strike="noStrike" cap="none">
                <a:solidFill>
                  <a:srgbClr val="000000"/>
                </a:solidFill>
                <a:latin typeface="Verdana"/>
                <a:ea typeface="Verdana"/>
                <a:cs typeface="Verdana"/>
                <a:sym typeface="Verdana"/>
              </a:defRPr>
            </a:lvl5pPr>
            <a:lvl6pPr marL="0" marR="0" lvl="5" indent="0" algn="ctr" rtl="0">
              <a:lnSpc>
                <a:spcPct val="100000"/>
              </a:lnSpc>
              <a:spcBef>
                <a:spcPts val="0"/>
              </a:spcBef>
              <a:spcAft>
                <a:spcPts val="0"/>
              </a:spcAft>
              <a:buClr>
                <a:srgbClr val="000000"/>
              </a:buClr>
              <a:buSzPts val="1000"/>
              <a:buFont typeface="Verdana"/>
              <a:buNone/>
              <a:defRPr sz="1000" b="0" i="0" u="none" strike="noStrike" cap="none">
                <a:solidFill>
                  <a:srgbClr val="000000"/>
                </a:solidFill>
                <a:latin typeface="Verdana"/>
                <a:ea typeface="Verdana"/>
                <a:cs typeface="Verdana"/>
                <a:sym typeface="Verdana"/>
              </a:defRPr>
            </a:lvl6pPr>
            <a:lvl7pPr marL="0" marR="0" lvl="6" indent="0" algn="ctr" rtl="0">
              <a:lnSpc>
                <a:spcPct val="100000"/>
              </a:lnSpc>
              <a:spcBef>
                <a:spcPts val="0"/>
              </a:spcBef>
              <a:spcAft>
                <a:spcPts val="0"/>
              </a:spcAft>
              <a:buClr>
                <a:srgbClr val="000000"/>
              </a:buClr>
              <a:buSzPts val="1000"/>
              <a:buFont typeface="Verdana"/>
              <a:buNone/>
              <a:defRPr sz="1000" b="0" i="0" u="none" strike="noStrike" cap="none">
                <a:solidFill>
                  <a:srgbClr val="000000"/>
                </a:solidFill>
                <a:latin typeface="Verdana"/>
                <a:ea typeface="Verdana"/>
                <a:cs typeface="Verdana"/>
                <a:sym typeface="Verdana"/>
              </a:defRPr>
            </a:lvl7pPr>
            <a:lvl8pPr marL="0" marR="0" lvl="7" indent="0" algn="ctr" rtl="0">
              <a:lnSpc>
                <a:spcPct val="100000"/>
              </a:lnSpc>
              <a:spcBef>
                <a:spcPts val="0"/>
              </a:spcBef>
              <a:spcAft>
                <a:spcPts val="0"/>
              </a:spcAft>
              <a:buClr>
                <a:srgbClr val="000000"/>
              </a:buClr>
              <a:buSzPts val="1000"/>
              <a:buFont typeface="Verdana"/>
              <a:buNone/>
              <a:defRPr sz="1000" b="0" i="0" u="none" strike="noStrike" cap="none">
                <a:solidFill>
                  <a:srgbClr val="000000"/>
                </a:solidFill>
                <a:latin typeface="Verdana"/>
                <a:ea typeface="Verdana"/>
                <a:cs typeface="Verdana"/>
                <a:sym typeface="Verdana"/>
              </a:defRPr>
            </a:lvl8pPr>
            <a:lvl9pPr marL="0" marR="0" lvl="8" indent="0" algn="ctr" rtl="0">
              <a:lnSpc>
                <a:spcPct val="100000"/>
              </a:lnSpc>
              <a:spcBef>
                <a:spcPts val="0"/>
              </a:spcBef>
              <a:spcAft>
                <a:spcPts val="0"/>
              </a:spcAft>
              <a:buClr>
                <a:srgbClr val="000000"/>
              </a:buClr>
              <a:buSzPts val="1000"/>
              <a:buFont typeface="Verdana"/>
              <a:buNone/>
              <a:defRPr sz="1000" b="0" i="0" u="none" strike="noStrike" cap="none">
                <a:solidFill>
                  <a:srgbClr val="000000"/>
                </a:solidFill>
                <a:latin typeface="Verdana"/>
                <a:ea typeface="Verdana"/>
                <a:cs typeface="Verdana"/>
                <a:sym typeface="Verdana"/>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62"/>
        <p:cNvGrpSpPr/>
        <p:nvPr/>
      </p:nvGrpSpPr>
      <p:grpSpPr>
        <a:xfrm>
          <a:off x="0" y="0"/>
          <a:ext cx="0" cy="0"/>
          <a:chOff x="0" y="0"/>
          <a:chExt cx="0" cy="0"/>
        </a:xfrm>
      </p:grpSpPr>
      <p:sp>
        <p:nvSpPr>
          <p:cNvPr id="63" name="Shape 63"/>
          <p:cNvSpPr txBox="1">
            <a:spLocks noGrp="1"/>
          </p:cNvSpPr>
          <p:nvPr>
            <p:ph type="title"/>
          </p:nvPr>
        </p:nvSpPr>
        <p:spPr>
          <a:xfrm>
            <a:off x="259882" y="434107"/>
            <a:ext cx="11569730" cy="895928"/>
          </a:xfrm>
          <a:prstGeom prst="rect">
            <a:avLst/>
          </a:prstGeom>
          <a:noFill/>
          <a:ln>
            <a:noFill/>
          </a:ln>
        </p:spPr>
        <p:txBody>
          <a:bodyPr spcFirstLastPara="1" wrap="square" lIns="91425" tIns="91425" rIns="91425" bIns="91425" anchor="ctr" anchorCtr="0"/>
          <a:lstStyle>
            <a:lvl1pPr marR="0" lvl="0" algn="l" rtl="0">
              <a:lnSpc>
                <a:spcPct val="85000"/>
              </a:lnSpc>
              <a:spcBef>
                <a:spcPts val="0"/>
              </a:spcBef>
              <a:spcAft>
                <a:spcPts val="0"/>
              </a:spcAft>
              <a:buClr>
                <a:srgbClr val="000000"/>
              </a:buClr>
              <a:buSzPts val="3600"/>
              <a:buFont typeface="Impact"/>
              <a:buNone/>
              <a:defRPr sz="3600" b="0" i="0" u="none" strike="noStrike" cap="none">
                <a:solidFill>
                  <a:srgbClr val="000000"/>
                </a:solidFill>
                <a:latin typeface="Impact"/>
                <a:ea typeface="Impact"/>
                <a:cs typeface="Impact"/>
                <a:sym typeface="Impact"/>
              </a:defRPr>
            </a:lvl1pPr>
            <a:lvl2pPr marR="0" lvl="1" algn="l" rtl="0">
              <a:lnSpc>
                <a:spcPct val="85000"/>
              </a:lnSpc>
              <a:spcBef>
                <a:spcPts val="0"/>
              </a:spcBef>
              <a:spcAft>
                <a:spcPts val="0"/>
              </a:spcAft>
              <a:buClr>
                <a:srgbClr val="000000"/>
              </a:buClr>
              <a:buSzPts val="3600"/>
              <a:buFont typeface="Impact"/>
              <a:buNone/>
              <a:defRPr sz="3600" b="0" i="0" u="none" strike="noStrike" cap="none">
                <a:solidFill>
                  <a:srgbClr val="000000"/>
                </a:solidFill>
                <a:latin typeface="Impact"/>
                <a:ea typeface="Impact"/>
                <a:cs typeface="Impact"/>
                <a:sym typeface="Impact"/>
              </a:defRPr>
            </a:lvl2pPr>
            <a:lvl3pPr marR="0" lvl="2" algn="l" rtl="0">
              <a:lnSpc>
                <a:spcPct val="85000"/>
              </a:lnSpc>
              <a:spcBef>
                <a:spcPts val="0"/>
              </a:spcBef>
              <a:spcAft>
                <a:spcPts val="0"/>
              </a:spcAft>
              <a:buClr>
                <a:srgbClr val="000000"/>
              </a:buClr>
              <a:buSzPts val="3600"/>
              <a:buFont typeface="Impact"/>
              <a:buNone/>
              <a:defRPr sz="3600" b="0" i="0" u="none" strike="noStrike" cap="none">
                <a:solidFill>
                  <a:srgbClr val="000000"/>
                </a:solidFill>
                <a:latin typeface="Impact"/>
                <a:ea typeface="Impact"/>
                <a:cs typeface="Impact"/>
                <a:sym typeface="Impact"/>
              </a:defRPr>
            </a:lvl3pPr>
            <a:lvl4pPr marR="0" lvl="3" algn="l" rtl="0">
              <a:lnSpc>
                <a:spcPct val="85000"/>
              </a:lnSpc>
              <a:spcBef>
                <a:spcPts val="0"/>
              </a:spcBef>
              <a:spcAft>
                <a:spcPts val="0"/>
              </a:spcAft>
              <a:buClr>
                <a:srgbClr val="000000"/>
              </a:buClr>
              <a:buSzPts val="3600"/>
              <a:buFont typeface="Impact"/>
              <a:buNone/>
              <a:defRPr sz="3600" b="0" i="0" u="none" strike="noStrike" cap="none">
                <a:solidFill>
                  <a:srgbClr val="000000"/>
                </a:solidFill>
                <a:latin typeface="Impact"/>
                <a:ea typeface="Impact"/>
                <a:cs typeface="Impact"/>
                <a:sym typeface="Impact"/>
              </a:defRPr>
            </a:lvl4pPr>
            <a:lvl5pPr marR="0" lvl="4" algn="l" rtl="0">
              <a:lnSpc>
                <a:spcPct val="85000"/>
              </a:lnSpc>
              <a:spcBef>
                <a:spcPts val="0"/>
              </a:spcBef>
              <a:spcAft>
                <a:spcPts val="0"/>
              </a:spcAft>
              <a:buClr>
                <a:srgbClr val="000000"/>
              </a:buClr>
              <a:buSzPts val="3600"/>
              <a:buFont typeface="Impact"/>
              <a:buNone/>
              <a:defRPr sz="3600" b="0" i="0" u="none" strike="noStrike" cap="none">
                <a:solidFill>
                  <a:srgbClr val="000000"/>
                </a:solidFill>
                <a:latin typeface="Impact"/>
                <a:ea typeface="Impact"/>
                <a:cs typeface="Impact"/>
                <a:sym typeface="Impact"/>
              </a:defRPr>
            </a:lvl5pPr>
            <a:lvl6pPr marR="0" lvl="5" algn="l" rtl="0">
              <a:lnSpc>
                <a:spcPct val="85000"/>
              </a:lnSpc>
              <a:spcBef>
                <a:spcPts val="0"/>
              </a:spcBef>
              <a:spcAft>
                <a:spcPts val="0"/>
              </a:spcAft>
              <a:buClr>
                <a:srgbClr val="000000"/>
              </a:buClr>
              <a:buSzPts val="3600"/>
              <a:buFont typeface="Impact"/>
              <a:buNone/>
              <a:defRPr sz="3600" b="0" i="0" u="none" strike="noStrike" cap="none">
                <a:solidFill>
                  <a:srgbClr val="000000"/>
                </a:solidFill>
                <a:latin typeface="Impact"/>
                <a:ea typeface="Impact"/>
                <a:cs typeface="Impact"/>
                <a:sym typeface="Impact"/>
              </a:defRPr>
            </a:lvl6pPr>
            <a:lvl7pPr marR="0" lvl="6" algn="l" rtl="0">
              <a:lnSpc>
                <a:spcPct val="85000"/>
              </a:lnSpc>
              <a:spcBef>
                <a:spcPts val="0"/>
              </a:spcBef>
              <a:spcAft>
                <a:spcPts val="0"/>
              </a:spcAft>
              <a:buClr>
                <a:srgbClr val="000000"/>
              </a:buClr>
              <a:buSzPts val="3600"/>
              <a:buFont typeface="Impact"/>
              <a:buNone/>
              <a:defRPr sz="3600" b="0" i="0" u="none" strike="noStrike" cap="none">
                <a:solidFill>
                  <a:srgbClr val="000000"/>
                </a:solidFill>
                <a:latin typeface="Impact"/>
                <a:ea typeface="Impact"/>
                <a:cs typeface="Impact"/>
                <a:sym typeface="Impact"/>
              </a:defRPr>
            </a:lvl7pPr>
            <a:lvl8pPr marR="0" lvl="7" algn="l" rtl="0">
              <a:lnSpc>
                <a:spcPct val="85000"/>
              </a:lnSpc>
              <a:spcBef>
                <a:spcPts val="0"/>
              </a:spcBef>
              <a:spcAft>
                <a:spcPts val="0"/>
              </a:spcAft>
              <a:buClr>
                <a:srgbClr val="000000"/>
              </a:buClr>
              <a:buSzPts val="3600"/>
              <a:buFont typeface="Impact"/>
              <a:buNone/>
              <a:defRPr sz="3600" b="0" i="0" u="none" strike="noStrike" cap="none">
                <a:solidFill>
                  <a:srgbClr val="000000"/>
                </a:solidFill>
                <a:latin typeface="Impact"/>
                <a:ea typeface="Impact"/>
                <a:cs typeface="Impact"/>
                <a:sym typeface="Impact"/>
              </a:defRPr>
            </a:lvl8pPr>
            <a:lvl9pPr marR="0" lvl="8" algn="l" rtl="0">
              <a:lnSpc>
                <a:spcPct val="85000"/>
              </a:lnSpc>
              <a:spcBef>
                <a:spcPts val="0"/>
              </a:spcBef>
              <a:spcAft>
                <a:spcPts val="0"/>
              </a:spcAft>
              <a:buClr>
                <a:srgbClr val="000000"/>
              </a:buClr>
              <a:buSzPts val="3600"/>
              <a:buFont typeface="Impact"/>
              <a:buNone/>
              <a:defRPr sz="3600" b="0" i="0" u="none" strike="noStrike" cap="none">
                <a:solidFill>
                  <a:srgbClr val="000000"/>
                </a:solidFill>
                <a:latin typeface="Impact"/>
                <a:ea typeface="Impact"/>
                <a:cs typeface="Impact"/>
                <a:sym typeface="Impact"/>
              </a:defRPr>
            </a:lvl9pPr>
          </a:lstStyle>
          <a:p>
            <a:endParaRPr/>
          </a:p>
        </p:txBody>
      </p:sp>
      <p:sp>
        <p:nvSpPr>
          <p:cNvPr id="64" name="Shape 64"/>
          <p:cNvSpPr txBox="1">
            <a:spLocks noGrp="1"/>
          </p:cNvSpPr>
          <p:nvPr>
            <p:ph type="body" idx="1"/>
          </p:nvPr>
        </p:nvSpPr>
        <p:spPr>
          <a:xfrm>
            <a:off x="259882" y="1413164"/>
            <a:ext cx="5586856" cy="4590473"/>
          </a:xfrm>
          <a:prstGeom prst="rect">
            <a:avLst/>
          </a:prstGeom>
          <a:noFill/>
          <a:ln>
            <a:noFill/>
          </a:ln>
        </p:spPr>
        <p:txBody>
          <a:bodyPr spcFirstLastPara="1" wrap="square" lIns="91425" tIns="91425" rIns="91425" bIns="91425" anchor="t" anchorCtr="0"/>
          <a:lstStyle>
            <a:lvl1pPr marL="457200" marR="0" lvl="0" indent="-358140" algn="l" rtl="0">
              <a:lnSpc>
                <a:spcPct val="100000"/>
              </a:lnSpc>
              <a:spcBef>
                <a:spcPts val="800"/>
              </a:spcBef>
              <a:spcAft>
                <a:spcPts val="0"/>
              </a:spcAft>
              <a:buClr>
                <a:srgbClr val="000000"/>
              </a:buClr>
              <a:buSzPts val="2040"/>
              <a:buFont typeface="Noto Sans Symbols"/>
              <a:buChar char="●"/>
              <a:defRPr sz="2400" b="0" i="0" u="none" strike="noStrike" cap="none">
                <a:solidFill>
                  <a:srgbClr val="000000"/>
                </a:solidFill>
                <a:latin typeface="Georgia"/>
                <a:ea typeface="Georgia"/>
                <a:cs typeface="Georgia"/>
                <a:sym typeface="Georgia"/>
              </a:defRPr>
            </a:lvl1pPr>
            <a:lvl2pPr marL="914400" marR="0" lvl="1" indent="-358140" algn="l" rtl="0">
              <a:lnSpc>
                <a:spcPct val="100000"/>
              </a:lnSpc>
              <a:spcBef>
                <a:spcPts val="800"/>
              </a:spcBef>
              <a:spcAft>
                <a:spcPts val="0"/>
              </a:spcAft>
              <a:buClr>
                <a:srgbClr val="000000"/>
              </a:buClr>
              <a:buSzPts val="2040"/>
              <a:buFont typeface="Noto Sans Symbols"/>
              <a:buChar char="●"/>
              <a:defRPr sz="2400" b="0" i="0" u="none" strike="noStrike" cap="none">
                <a:solidFill>
                  <a:srgbClr val="000000"/>
                </a:solidFill>
                <a:latin typeface="Georgia"/>
                <a:ea typeface="Georgia"/>
                <a:cs typeface="Georgia"/>
                <a:sym typeface="Georgia"/>
              </a:defRPr>
            </a:lvl2pPr>
            <a:lvl3pPr marL="1371600" marR="0" lvl="2" indent="-358139" algn="l" rtl="0">
              <a:lnSpc>
                <a:spcPct val="100000"/>
              </a:lnSpc>
              <a:spcBef>
                <a:spcPts val="800"/>
              </a:spcBef>
              <a:spcAft>
                <a:spcPts val="0"/>
              </a:spcAft>
              <a:buClr>
                <a:srgbClr val="000000"/>
              </a:buClr>
              <a:buSzPts val="2040"/>
              <a:buFont typeface="Noto Sans Symbols"/>
              <a:buChar char="●"/>
              <a:defRPr sz="2400" b="0" i="0" u="none" strike="noStrike" cap="none">
                <a:solidFill>
                  <a:srgbClr val="000000"/>
                </a:solidFill>
                <a:latin typeface="Georgia"/>
                <a:ea typeface="Georgia"/>
                <a:cs typeface="Georgia"/>
                <a:sym typeface="Georgia"/>
              </a:defRPr>
            </a:lvl3pPr>
            <a:lvl4pPr marL="1828800" marR="0" lvl="3" indent="-358139" algn="l" rtl="0">
              <a:lnSpc>
                <a:spcPct val="100000"/>
              </a:lnSpc>
              <a:spcBef>
                <a:spcPts val="800"/>
              </a:spcBef>
              <a:spcAft>
                <a:spcPts val="0"/>
              </a:spcAft>
              <a:buClr>
                <a:srgbClr val="000000"/>
              </a:buClr>
              <a:buSzPts val="2040"/>
              <a:buFont typeface="Noto Sans Symbols"/>
              <a:buChar char="●"/>
              <a:defRPr sz="2400" b="0" i="0" u="none" strike="noStrike" cap="none">
                <a:solidFill>
                  <a:srgbClr val="000000"/>
                </a:solidFill>
                <a:latin typeface="Georgia"/>
                <a:ea typeface="Georgia"/>
                <a:cs typeface="Georgia"/>
                <a:sym typeface="Georgia"/>
              </a:defRPr>
            </a:lvl4pPr>
            <a:lvl5pPr marL="2286000" marR="0" lvl="4" indent="-358139" algn="l" rtl="0">
              <a:lnSpc>
                <a:spcPct val="100000"/>
              </a:lnSpc>
              <a:spcBef>
                <a:spcPts val="800"/>
              </a:spcBef>
              <a:spcAft>
                <a:spcPts val="0"/>
              </a:spcAft>
              <a:buClr>
                <a:srgbClr val="000000"/>
              </a:buClr>
              <a:buSzPts val="2040"/>
              <a:buFont typeface="Noto Sans Symbols"/>
              <a:buChar char="●"/>
              <a:defRPr sz="2400" b="0" i="0" u="none" strike="noStrike" cap="none">
                <a:solidFill>
                  <a:srgbClr val="000000"/>
                </a:solidFill>
                <a:latin typeface="Georgia"/>
                <a:ea typeface="Georgia"/>
                <a:cs typeface="Georgia"/>
                <a:sym typeface="Georgia"/>
              </a:defRPr>
            </a:lvl5pPr>
            <a:lvl6pPr marL="2743200" marR="0" lvl="5" indent="-381000" algn="l" rtl="0">
              <a:lnSpc>
                <a:spcPct val="100000"/>
              </a:lnSpc>
              <a:spcBef>
                <a:spcPts val="800"/>
              </a:spcBef>
              <a:spcAft>
                <a:spcPts val="0"/>
              </a:spcAft>
              <a:buClr>
                <a:srgbClr val="000000"/>
              </a:buClr>
              <a:buSzPts val="2400"/>
              <a:buFont typeface="Noto Sans Symbols"/>
              <a:buChar char="●"/>
              <a:defRPr sz="2400" b="0" i="0" u="none" strike="noStrike" cap="none">
                <a:solidFill>
                  <a:srgbClr val="000000"/>
                </a:solidFill>
                <a:latin typeface="Georgia"/>
                <a:ea typeface="Georgia"/>
                <a:cs typeface="Georgia"/>
                <a:sym typeface="Georgia"/>
              </a:defRPr>
            </a:lvl6pPr>
            <a:lvl7pPr marL="3200400" marR="0" lvl="6" indent="-381000" algn="l" rtl="0">
              <a:lnSpc>
                <a:spcPct val="100000"/>
              </a:lnSpc>
              <a:spcBef>
                <a:spcPts val="800"/>
              </a:spcBef>
              <a:spcAft>
                <a:spcPts val="0"/>
              </a:spcAft>
              <a:buClr>
                <a:srgbClr val="000000"/>
              </a:buClr>
              <a:buSzPts val="2400"/>
              <a:buFont typeface="Noto Sans Symbols"/>
              <a:buChar char="●"/>
              <a:defRPr sz="2400" b="0" i="0" u="none" strike="noStrike" cap="none">
                <a:solidFill>
                  <a:srgbClr val="000000"/>
                </a:solidFill>
                <a:latin typeface="Georgia"/>
                <a:ea typeface="Georgia"/>
                <a:cs typeface="Georgia"/>
                <a:sym typeface="Georgia"/>
              </a:defRPr>
            </a:lvl7pPr>
            <a:lvl8pPr marL="3657600" marR="0" lvl="7" indent="-381000" algn="l" rtl="0">
              <a:lnSpc>
                <a:spcPct val="100000"/>
              </a:lnSpc>
              <a:spcBef>
                <a:spcPts val="800"/>
              </a:spcBef>
              <a:spcAft>
                <a:spcPts val="0"/>
              </a:spcAft>
              <a:buClr>
                <a:srgbClr val="000000"/>
              </a:buClr>
              <a:buSzPts val="2400"/>
              <a:buFont typeface="Noto Sans Symbols"/>
              <a:buChar char="●"/>
              <a:defRPr sz="2400" b="0" i="0" u="none" strike="noStrike" cap="none">
                <a:solidFill>
                  <a:srgbClr val="000000"/>
                </a:solidFill>
                <a:latin typeface="Georgia"/>
                <a:ea typeface="Georgia"/>
                <a:cs typeface="Georgia"/>
                <a:sym typeface="Georgia"/>
              </a:defRPr>
            </a:lvl8pPr>
            <a:lvl9pPr marL="4114800" marR="0" lvl="8" indent="-381000" algn="l" rtl="0">
              <a:lnSpc>
                <a:spcPct val="100000"/>
              </a:lnSpc>
              <a:spcBef>
                <a:spcPts val="800"/>
              </a:spcBef>
              <a:spcAft>
                <a:spcPts val="0"/>
              </a:spcAft>
              <a:buClr>
                <a:srgbClr val="000000"/>
              </a:buClr>
              <a:buSzPts val="2400"/>
              <a:buFont typeface="Noto Sans Symbols"/>
              <a:buChar char="●"/>
              <a:defRPr sz="2400" b="0" i="0" u="none" strike="noStrike" cap="none">
                <a:solidFill>
                  <a:srgbClr val="000000"/>
                </a:solidFill>
                <a:latin typeface="Georgia"/>
                <a:ea typeface="Georgia"/>
                <a:cs typeface="Georgia"/>
                <a:sym typeface="Georgia"/>
              </a:defRPr>
            </a:lvl9pPr>
          </a:lstStyle>
          <a:p>
            <a:endParaRPr/>
          </a:p>
        </p:txBody>
      </p:sp>
      <p:sp>
        <p:nvSpPr>
          <p:cNvPr id="65" name="Shape 65"/>
          <p:cNvSpPr txBox="1">
            <a:spLocks noGrp="1"/>
          </p:cNvSpPr>
          <p:nvPr>
            <p:ph type="sldNum" idx="12"/>
          </p:nvPr>
        </p:nvSpPr>
        <p:spPr>
          <a:xfrm>
            <a:off x="5963190" y="6338557"/>
            <a:ext cx="265620" cy="243841"/>
          </a:xfrm>
          <a:prstGeom prst="rect">
            <a:avLst/>
          </a:prstGeom>
          <a:noFill/>
          <a:ln>
            <a:noFill/>
          </a:ln>
        </p:spPr>
        <p:txBody>
          <a:bodyPr spcFirstLastPara="1" wrap="square" lIns="45700" tIns="45700" rIns="45700" bIns="45700" anchor="ctr" anchorCtr="0">
            <a:noAutofit/>
          </a:bodyPr>
          <a:lstStyle>
            <a:lvl1pPr marL="0" marR="0" lvl="0" indent="0" algn="ctr" rtl="0">
              <a:lnSpc>
                <a:spcPct val="100000"/>
              </a:lnSpc>
              <a:spcBef>
                <a:spcPts val="0"/>
              </a:spcBef>
              <a:spcAft>
                <a:spcPts val="0"/>
              </a:spcAft>
              <a:buClr>
                <a:srgbClr val="000000"/>
              </a:buClr>
              <a:buSzPts val="1000"/>
              <a:buFont typeface="Verdana"/>
              <a:buNone/>
              <a:defRPr sz="1000" b="0" i="0" u="none" strike="noStrike" cap="none">
                <a:solidFill>
                  <a:srgbClr val="000000"/>
                </a:solidFill>
                <a:latin typeface="Verdana"/>
                <a:ea typeface="Verdana"/>
                <a:cs typeface="Verdana"/>
                <a:sym typeface="Verdana"/>
              </a:defRPr>
            </a:lvl1pPr>
            <a:lvl2pPr marL="0" marR="0" lvl="1" indent="0" algn="ctr" rtl="0">
              <a:lnSpc>
                <a:spcPct val="100000"/>
              </a:lnSpc>
              <a:spcBef>
                <a:spcPts val="0"/>
              </a:spcBef>
              <a:spcAft>
                <a:spcPts val="0"/>
              </a:spcAft>
              <a:buClr>
                <a:srgbClr val="000000"/>
              </a:buClr>
              <a:buSzPts val="1000"/>
              <a:buFont typeface="Verdana"/>
              <a:buNone/>
              <a:defRPr sz="1000" b="0" i="0" u="none" strike="noStrike" cap="none">
                <a:solidFill>
                  <a:srgbClr val="000000"/>
                </a:solidFill>
                <a:latin typeface="Verdana"/>
                <a:ea typeface="Verdana"/>
                <a:cs typeface="Verdana"/>
                <a:sym typeface="Verdana"/>
              </a:defRPr>
            </a:lvl2pPr>
            <a:lvl3pPr marL="0" marR="0" lvl="2" indent="0" algn="ctr" rtl="0">
              <a:lnSpc>
                <a:spcPct val="100000"/>
              </a:lnSpc>
              <a:spcBef>
                <a:spcPts val="0"/>
              </a:spcBef>
              <a:spcAft>
                <a:spcPts val="0"/>
              </a:spcAft>
              <a:buClr>
                <a:srgbClr val="000000"/>
              </a:buClr>
              <a:buSzPts val="1000"/>
              <a:buFont typeface="Verdana"/>
              <a:buNone/>
              <a:defRPr sz="1000" b="0" i="0" u="none" strike="noStrike" cap="none">
                <a:solidFill>
                  <a:srgbClr val="000000"/>
                </a:solidFill>
                <a:latin typeface="Verdana"/>
                <a:ea typeface="Verdana"/>
                <a:cs typeface="Verdana"/>
                <a:sym typeface="Verdana"/>
              </a:defRPr>
            </a:lvl3pPr>
            <a:lvl4pPr marL="0" marR="0" lvl="3" indent="0" algn="ctr" rtl="0">
              <a:lnSpc>
                <a:spcPct val="100000"/>
              </a:lnSpc>
              <a:spcBef>
                <a:spcPts val="0"/>
              </a:spcBef>
              <a:spcAft>
                <a:spcPts val="0"/>
              </a:spcAft>
              <a:buClr>
                <a:srgbClr val="000000"/>
              </a:buClr>
              <a:buSzPts val="1000"/>
              <a:buFont typeface="Verdana"/>
              <a:buNone/>
              <a:defRPr sz="1000" b="0" i="0" u="none" strike="noStrike" cap="none">
                <a:solidFill>
                  <a:srgbClr val="000000"/>
                </a:solidFill>
                <a:latin typeface="Verdana"/>
                <a:ea typeface="Verdana"/>
                <a:cs typeface="Verdana"/>
                <a:sym typeface="Verdana"/>
              </a:defRPr>
            </a:lvl4pPr>
            <a:lvl5pPr marL="0" marR="0" lvl="4" indent="0" algn="ctr" rtl="0">
              <a:lnSpc>
                <a:spcPct val="100000"/>
              </a:lnSpc>
              <a:spcBef>
                <a:spcPts val="0"/>
              </a:spcBef>
              <a:spcAft>
                <a:spcPts val="0"/>
              </a:spcAft>
              <a:buClr>
                <a:srgbClr val="000000"/>
              </a:buClr>
              <a:buSzPts val="1000"/>
              <a:buFont typeface="Verdana"/>
              <a:buNone/>
              <a:defRPr sz="1000" b="0" i="0" u="none" strike="noStrike" cap="none">
                <a:solidFill>
                  <a:srgbClr val="000000"/>
                </a:solidFill>
                <a:latin typeface="Verdana"/>
                <a:ea typeface="Verdana"/>
                <a:cs typeface="Verdana"/>
                <a:sym typeface="Verdana"/>
              </a:defRPr>
            </a:lvl5pPr>
            <a:lvl6pPr marL="0" marR="0" lvl="5" indent="0" algn="ctr" rtl="0">
              <a:lnSpc>
                <a:spcPct val="100000"/>
              </a:lnSpc>
              <a:spcBef>
                <a:spcPts val="0"/>
              </a:spcBef>
              <a:spcAft>
                <a:spcPts val="0"/>
              </a:spcAft>
              <a:buClr>
                <a:srgbClr val="000000"/>
              </a:buClr>
              <a:buSzPts val="1000"/>
              <a:buFont typeface="Verdana"/>
              <a:buNone/>
              <a:defRPr sz="1000" b="0" i="0" u="none" strike="noStrike" cap="none">
                <a:solidFill>
                  <a:srgbClr val="000000"/>
                </a:solidFill>
                <a:latin typeface="Verdana"/>
                <a:ea typeface="Verdana"/>
                <a:cs typeface="Verdana"/>
                <a:sym typeface="Verdana"/>
              </a:defRPr>
            </a:lvl6pPr>
            <a:lvl7pPr marL="0" marR="0" lvl="6" indent="0" algn="ctr" rtl="0">
              <a:lnSpc>
                <a:spcPct val="100000"/>
              </a:lnSpc>
              <a:spcBef>
                <a:spcPts val="0"/>
              </a:spcBef>
              <a:spcAft>
                <a:spcPts val="0"/>
              </a:spcAft>
              <a:buClr>
                <a:srgbClr val="000000"/>
              </a:buClr>
              <a:buSzPts val="1000"/>
              <a:buFont typeface="Verdana"/>
              <a:buNone/>
              <a:defRPr sz="1000" b="0" i="0" u="none" strike="noStrike" cap="none">
                <a:solidFill>
                  <a:srgbClr val="000000"/>
                </a:solidFill>
                <a:latin typeface="Verdana"/>
                <a:ea typeface="Verdana"/>
                <a:cs typeface="Verdana"/>
                <a:sym typeface="Verdana"/>
              </a:defRPr>
            </a:lvl7pPr>
            <a:lvl8pPr marL="0" marR="0" lvl="7" indent="0" algn="ctr" rtl="0">
              <a:lnSpc>
                <a:spcPct val="100000"/>
              </a:lnSpc>
              <a:spcBef>
                <a:spcPts val="0"/>
              </a:spcBef>
              <a:spcAft>
                <a:spcPts val="0"/>
              </a:spcAft>
              <a:buClr>
                <a:srgbClr val="000000"/>
              </a:buClr>
              <a:buSzPts val="1000"/>
              <a:buFont typeface="Verdana"/>
              <a:buNone/>
              <a:defRPr sz="1000" b="0" i="0" u="none" strike="noStrike" cap="none">
                <a:solidFill>
                  <a:srgbClr val="000000"/>
                </a:solidFill>
                <a:latin typeface="Verdana"/>
                <a:ea typeface="Verdana"/>
                <a:cs typeface="Verdana"/>
                <a:sym typeface="Verdana"/>
              </a:defRPr>
            </a:lvl8pPr>
            <a:lvl9pPr marL="0" marR="0" lvl="8" indent="0" algn="ctr" rtl="0">
              <a:lnSpc>
                <a:spcPct val="100000"/>
              </a:lnSpc>
              <a:spcBef>
                <a:spcPts val="0"/>
              </a:spcBef>
              <a:spcAft>
                <a:spcPts val="0"/>
              </a:spcAft>
              <a:buClr>
                <a:srgbClr val="000000"/>
              </a:buClr>
              <a:buSzPts val="1000"/>
              <a:buFont typeface="Verdana"/>
              <a:buNone/>
              <a:defRPr sz="1000" b="0" i="0" u="none" strike="noStrike" cap="none">
                <a:solidFill>
                  <a:srgbClr val="000000"/>
                </a:solidFill>
                <a:latin typeface="Verdana"/>
                <a:ea typeface="Verdana"/>
                <a:cs typeface="Verdana"/>
                <a:sym typeface="Verdana"/>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Content_Menu">
  <p:cSld name="Title and Content_Menu">
    <p:spTree>
      <p:nvGrpSpPr>
        <p:cNvPr id="1" name="Shape 66"/>
        <p:cNvGrpSpPr/>
        <p:nvPr/>
      </p:nvGrpSpPr>
      <p:grpSpPr>
        <a:xfrm>
          <a:off x="0" y="0"/>
          <a:ext cx="0" cy="0"/>
          <a:chOff x="0" y="0"/>
          <a:chExt cx="0" cy="0"/>
        </a:xfrm>
      </p:grpSpPr>
      <p:sp>
        <p:nvSpPr>
          <p:cNvPr id="67" name="Shape 67"/>
          <p:cNvSpPr txBox="1">
            <a:spLocks noGrp="1"/>
          </p:cNvSpPr>
          <p:nvPr>
            <p:ph type="body" idx="1"/>
          </p:nvPr>
        </p:nvSpPr>
        <p:spPr>
          <a:xfrm>
            <a:off x="259882" y="1413162"/>
            <a:ext cx="11569729" cy="4595119"/>
          </a:xfrm>
          <a:prstGeom prst="rect">
            <a:avLst/>
          </a:prstGeom>
          <a:noFill/>
          <a:ln>
            <a:noFill/>
          </a:ln>
        </p:spPr>
        <p:txBody>
          <a:bodyPr spcFirstLastPara="1" wrap="square" lIns="91425" tIns="91425" rIns="91425" bIns="91425" anchor="t" anchorCtr="0"/>
          <a:lstStyle>
            <a:lvl1pPr marL="457200" marR="0" lvl="0" indent="-358140" algn="l" rtl="0">
              <a:lnSpc>
                <a:spcPct val="100000"/>
              </a:lnSpc>
              <a:spcBef>
                <a:spcPts val="800"/>
              </a:spcBef>
              <a:spcAft>
                <a:spcPts val="0"/>
              </a:spcAft>
              <a:buClr>
                <a:srgbClr val="000000"/>
              </a:buClr>
              <a:buSzPts val="2040"/>
              <a:buFont typeface="Noto Sans Symbols"/>
              <a:buChar char="●"/>
              <a:defRPr sz="2400" b="0" i="0" u="none" strike="noStrike" cap="none">
                <a:solidFill>
                  <a:srgbClr val="000000"/>
                </a:solidFill>
                <a:latin typeface="Georgia"/>
                <a:ea typeface="Georgia"/>
                <a:cs typeface="Georgia"/>
                <a:sym typeface="Georgia"/>
              </a:defRPr>
            </a:lvl1pPr>
            <a:lvl2pPr marL="914400" marR="0" lvl="1" indent="-358140" algn="l" rtl="0">
              <a:lnSpc>
                <a:spcPct val="100000"/>
              </a:lnSpc>
              <a:spcBef>
                <a:spcPts val="800"/>
              </a:spcBef>
              <a:spcAft>
                <a:spcPts val="0"/>
              </a:spcAft>
              <a:buClr>
                <a:srgbClr val="000000"/>
              </a:buClr>
              <a:buSzPts val="2040"/>
              <a:buFont typeface="Noto Sans Symbols"/>
              <a:buChar char="●"/>
              <a:defRPr sz="2400" b="0" i="0" u="none" strike="noStrike" cap="none">
                <a:solidFill>
                  <a:srgbClr val="000000"/>
                </a:solidFill>
                <a:latin typeface="Georgia"/>
                <a:ea typeface="Georgia"/>
                <a:cs typeface="Georgia"/>
                <a:sym typeface="Georgia"/>
              </a:defRPr>
            </a:lvl2pPr>
            <a:lvl3pPr marL="1371600" marR="0" lvl="2" indent="-358139" algn="l" rtl="0">
              <a:lnSpc>
                <a:spcPct val="100000"/>
              </a:lnSpc>
              <a:spcBef>
                <a:spcPts val="800"/>
              </a:spcBef>
              <a:spcAft>
                <a:spcPts val="0"/>
              </a:spcAft>
              <a:buClr>
                <a:srgbClr val="000000"/>
              </a:buClr>
              <a:buSzPts val="2040"/>
              <a:buFont typeface="Noto Sans Symbols"/>
              <a:buChar char="●"/>
              <a:defRPr sz="2400" b="0" i="0" u="none" strike="noStrike" cap="none">
                <a:solidFill>
                  <a:srgbClr val="000000"/>
                </a:solidFill>
                <a:latin typeface="Georgia"/>
                <a:ea typeface="Georgia"/>
                <a:cs typeface="Georgia"/>
                <a:sym typeface="Georgia"/>
              </a:defRPr>
            </a:lvl3pPr>
            <a:lvl4pPr marL="1828800" marR="0" lvl="3" indent="-358139" algn="l" rtl="0">
              <a:lnSpc>
                <a:spcPct val="100000"/>
              </a:lnSpc>
              <a:spcBef>
                <a:spcPts val="800"/>
              </a:spcBef>
              <a:spcAft>
                <a:spcPts val="0"/>
              </a:spcAft>
              <a:buClr>
                <a:srgbClr val="000000"/>
              </a:buClr>
              <a:buSzPts val="2040"/>
              <a:buFont typeface="Noto Sans Symbols"/>
              <a:buChar char="●"/>
              <a:defRPr sz="2400" b="0" i="0" u="none" strike="noStrike" cap="none">
                <a:solidFill>
                  <a:srgbClr val="000000"/>
                </a:solidFill>
                <a:latin typeface="Georgia"/>
                <a:ea typeface="Georgia"/>
                <a:cs typeface="Georgia"/>
                <a:sym typeface="Georgia"/>
              </a:defRPr>
            </a:lvl4pPr>
            <a:lvl5pPr marL="2286000" marR="0" lvl="4" indent="-358139" algn="l" rtl="0">
              <a:lnSpc>
                <a:spcPct val="100000"/>
              </a:lnSpc>
              <a:spcBef>
                <a:spcPts val="800"/>
              </a:spcBef>
              <a:spcAft>
                <a:spcPts val="0"/>
              </a:spcAft>
              <a:buClr>
                <a:srgbClr val="000000"/>
              </a:buClr>
              <a:buSzPts val="2040"/>
              <a:buFont typeface="Noto Sans Symbols"/>
              <a:buChar char="●"/>
              <a:defRPr sz="2400" b="0" i="0" u="none" strike="noStrike" cap="none">
                <a:solidFill>
                  <a:srgbClr val="000000"/>
                </a:solidFill>
                <a:latin typeface="Georgia"/>
                <a:ea typeface="Georgia"/>
                <a:cs typeface="Georgia"/>
                <a:sym typeface="Georgia"/>
              </a:defRPr>
            </a:lvl5pPr>
            <a:lvl6pPr marL="2743200" marR="0" lvl="5" indent="-381000" algn="l" rtl="0">
              <a:lnSpc>
                <a:spcPct val="100000"/>
              </a:lnSpc>
              <a:spcBef>
                <a:spcPts val="800"/>
              </a:spcBef>
              <a:spcAft>
                <a:spcPts val="0"/>
              </a:spcAft>
              <a:buClr>
                <a:srgbClr val="000000"/>
              </a:buClr>
              <a:buSzPts val="2400"/>
              <a:buFont typeface="Noto Sans Symbols"/>
              <a:buChar char="●"/>
              <a:defRPr sz="2400" b="0" i="0" u="none" strike="noStrike" cap="none">
                <a:solidFill>
                  <a:srgbClr val="000000"/>
                </a:solidFill>
                <a:latin typeface="Georgia"/>
                <a:ea typeface="Georgia"/>
                <a:cs typeface="Georgia"/>
                <a:sym typeface="Georgia"/>
              </a:defRPr>
            </a:lvl6pPr>
            <a:lvl7pPr marL="3200400" marR="0" lvl="6" indent="-381000" algn="l" rtl="0">
              <a:lnSpc>
                <a:spcPct val="100000"/>
              </a:lnSpc>
              <a:spcBef>
                <a:spcPts val="800"/>
              </a:spcBef>
              <a:spcAft>
                <a:spcPts val="0"/>
              </a:spcAft>
              <a:buClr>
                <a:srgbClr val="000000"/>
              </a:buClr>
              <a:buSzPts val="2400"/>
              <a:buFont typeface="Noto Sans Symbols"/>
              <a:buChar char="●"/>
              <a:defRPr sz="2400" b="0" i="0" u="none" strike="noStrike" cap="none">
                <a:solidFill>
                  <a:srgbClr val="000000"/>
                </a:solidFill>
                <a:latin typeface="Georgia"/>
                <a:ea typeface="Georgia"/>
                <a:cs typeface="Georgia"/>
                <a:sym typeface="Georgia"/>
              </a:defRPr>
            </a:lvl7pPr>
            <a:lvl8pPr marL="3657600" marR="0" lvl="7" indent="-381000" algn="l" rtl="0">
              <a:lnSpc>
                <a:spcPct val="100000"/>
              </a:lnSpc>
              <a:spcBef>
                <a:spcPts val="800"/>
              </a:spcBef>
              <a:spcAft>
                <a:spcPts val="0"/>
              </a:spcAft>
              <a:buClr>
                <a:srgbClr val="000000"/>
              </a:buClr>
              <a:buSzPts val="2400"/>
              <a:buFont typeface="Noto Sans Symbols"/>
              <a:buChar char="●"/>
              <a:defRPr sz="2400" b="0" i="0" u="none" strike="noStrike" cap="none">
                <a:solidFill>
                  <a:srgbClr val="000000"/>
                </a:solidFill>
                <a:latin typeface="Georgia"/>
                <a:ea typeface="Georgia"/>
                <a:cs typeface="Georgia"/>
                <a:sym typeface="Georgia"/>
              </a:defRPr>
            </a:lvl8pPr>
            <a:lvl9pPr marL="4114800" marR="0" lvl="8" indent="-381000" algn="l" rtl="0">
              <a:lnSpc>
                <a:spcPct val="100000"/>
              </a:lnSpc>
              <a:spcBef>
                <a:spcPts val="800"/>
              </a:spcBef>
              <a:spcAft>
                <a:spcPts val="0"/>
              </a:spcAft>
              <a:buClr>
                <a:srgbClr val="000000"/>
              </a:buClr>
              <a:buSzPts val="2400"/>
              <a:buFont typeface="Noto Sans Symbols"/>
              <a:buChar char="●"/>
              <a:defRPr sz="2400" b="0" i="0" u="none" strike="noStrike" cap="none">
                <a:solidFill>
                  <a:srgbClr val="000000"/>
                </a:solidFill>
                <a:latin typeface="Georgia"/>
                <a:ea typeface="Georgia"/>
                <a:cs typeface="Georgia"/>
                <a:sym typeface="Georgia"/>
              </a:defRPr>
            </a:lvl9pPr>
          </a:lstStyle>
          <a:p>
            <a:endParaRPr/>
          </a:p>
        </p:txBody>
      </p:sp>
      <p:sp>
        <p:nvSpPr>
          <p:cNvPr id="68" name="Shape 68"/>
          <p:cNvSpPr txBox="1">
            <a:spLocks noGrp="1"/>
          </p:cNvSpPr>
          <p:nvPr>
            <p:ph type="body" idx="2"/>
          </p:nvPr>
        </p:nvSpPr>
        <p:spPr>
          <a:xfrm>
            <a:off x="7407695" y="685059"/>
            <a:ext cx="1420860" cy="286053"/>
          </a:xfrm>
          <a:prstGeom prst="rect">
            <a:avLst/>
          </a:prstGeom>
          <a:noFill/>
          <a:ln>
            <a:noFill/>
          </a:ln>
        </p:spPr>
        <p:txBody>
          <a:bodyPr spcFirstLastPara="1" wrap="square" lIns="91425" tIns="91425" rIns="91425" bIns="91425" anchor="ctr" anchorCtr="0"/>
          <a:lstStyle>
            <a:lvl1pPr marL="457200" marR="0" lvl="0" indent="-358140" algn="l" rtl="0">
              <a:lnSpc>
                <a:spcPct val="100000"/>
              </a:lnSpc>
              <a:spcBef>
                <a:spcPts val="800"/>
              </a:spcBef>
              <a:spcAft>
                <a:spcPts val="0"/>
              </a:spcAft>
              <a:buClr>
                <a:srgbClr val="000000"/>
              </a:buClr>
              <a:buSzPts val="2040"/>
              <a:buFont typeface="Noto Sans Symbols"/>
              <a:buChar char="●"/>
              <a:defRPr sz="2400" b="0" i="0" u="none" strike="noStrike" cap="none">
                <a:solidFill>
                  <a:srgbClr val="000000"/>
                </a:solidFill>
                <a:latin typeface="Georgia"/>
                <a:ea typeface="Georgia"/>
                <a:cs typeface="Georgia"/>
                <a:sym typeface="Georgia"/>
              </a:defRPr>
            </a:lvl1pPr>
            <a:lvl2pPr marL="914400" marR="0" lvl="1" indent="-358140" algn="l" rtl="0">
              <a:lnSpc>
                <a:spcPct val="100000"/>
              </a:lnSpc>
              <a:spcBef>
                <a:spcPts val="800"/>
              </a:spcBef>
              <a:spcAft>
                <a:spcPts val="0"/>
              </a:spcAft>
              <a:buClr>
                <a:srgbClr val="000000"/>
              </a:buClr>
              <a:buSzPts val="2040"/>
              <a:buFont typeface="Noto Sans Symbols"/>
              <a:buChar char="●"/>
              <a:defRPr sz="2400" b="0" i="0" u="none" strike="noStrike" cap="none">
                <a:solidFill>
                  <a:srgbClr val="000000"/>
                </a:solidFill>
                <a:latin typeface="Georgia"/>
                <a:ea typeface="Georgia"/>
                <a:cs typeface="Georgia"/>
                <a:sym typeface="Georgia"/>
              </a:defRPr>
            </a:lvl2pPr>
            <a:lvl3pPr marL="1371600" marR="0" lvl="2" indent="-358139" algn="l" rtl="0">
              <a:lnSpc>
                <a:spcPct val="100000"/>
              </a:lnSpc>
              <a:spcBef>
                <a:spcPts val="800"/>
              </a:spcBef>
              <a:spcAft>
                <a:spcPts val="0"/>
              </a:spcAft>
              <a:buClr>
                <a:srgbClr val="000000"/>
              </a:buClr>
              <a:buSzPts val="2040"/>
              <a:buFont typeface="Noto Sans Symbols"/>
              <a:buChar char="●"/>
              <a:defRPr sz="2400" b="0" i="0" u="none" strike="noStrike" cap="none">
                <a:solidFill>
                  <a:srgbClr val="000000"/>
                </a:solidFill>
                <a:latin typeface="Georgia"/>
                <a:ea typeface="Georgia"/>
                <a:cs typeface="Georgia"/>
                <a:sym typeface="Georgia"/>
              </a:defRPr>
            </a:lvl3pPr>
            <a:lvl4pPr marL="1828800" marR="0" lvl="3" indent="-358139" algn="l" rtl="0">
              <a:lnSpc>
                <a:spcPct val="100000"/>
              </a:lnSpc>
              <a:spcBef>
                <a:spcPts val="800"/>
              </a:spcBef>
              <a:spcAft>
                <a:spcPts val="0"/>
              </a:spcAft>
              <a:buClr>
                <a:srgbClr val="000000"/>
              </a:buClr>
              <a:buSzPts val="2040"/>
              <a:buFont typeface="Noto Sans Symbols"/>
              <a:buChar char="●"/>
              <a:defRPr sz="2400" b="0" i="0" u="none" strike="noStrike" cap="none">
                <a:solidFill>
                  <a:srgbClr val="000000"/>
                </a:solidFill>
                <a:latin typeface="Georgia"/>
                <a:ea typeface="Georgia"/>
                <a:cs typeface="Georgia"/>
                <a:sym typeface="Georgia"/>
              </a:defRPr>
            </a:lvl4pPr>
            <a:lvl5pPr marL="2286000" marR="0" lvl="4" indent="-358139" algn="l" rtl="0">
              <a:lnSpc>
                <a:spcPct val="100000"/>
              </a:lnSpc>
              <a:spcBef>
                <a:spcPts val="800"/>
              </a:spcBef>
              <a:spcAft>
                <a:spcPts val="0"/>
              </a:spcAft>
              <a:buClr>
                <a:srgbClr val="000000"/>
              </a:buClr>
              <a:buSzPts val="2040"/>
              <a:buFont typeface="Noto Sans Symbols"/>
              <a:buChar char="●"/>
              <a:defRPr sz="2400" b="0" i="0" u="none" strike="noStrike" cap="none">
                <a:solidFill>
                  <a:srgbClr val="000000"/>
                </a:solidFill>
                <a:latin typeface="Georgia"/>
                <a:ea typeface="Georgia"/>
                <a:cs typeface="Georgia"/>
                <a:sym typeface="Georgia"/>
              </a:defRPr>
            </a:lvl5pPr>
            <a:lvl6pPr marL="2743200" marR="0" lvl="5" indent="-381000" algn="l" rtl="0">
              <a:lnSpc>
                <a:spcPct val="100000"/>
              </a:lnSpc>
              <a:spcBef>
                <a:spcPts val="800"/>
              </a:spcBef>
              <a:spcAft>
                <a:spcPts val="0"/>
              </a:spcAft>
              <a:buClr>
                <a:srgbClr val="000000"/>
              </a:buClr>
              <a:buSzPts val="2400"/>
              <a:buFont typeface="Noto Sans Symbols"/>
              <a:buChar char="●"/>
              <a:defRPr sz="2400" b="0" i="0" u="none" strike="noStrike" cap="none">
                <a:solidFill>
                  <a:srgbClr val="000000"/>
                </a:solidFill>
                <a:latin typeface="Georgia"/>
                <a:ea typeface="Georgia"/>
                <a:cs typeface="Georgia"/>
                <a:sym typeface="Georgia"/>
              </a:defRPr>
            </a:lvl6pPr>
            <a:lvl7pPr marL="3200400" marR="0" lvl="6" indent="-381000" algn="l" rtl="0">
              <a:lnSpc>
                <a:spcPct val="100000"/>
              </a:lnSpc>
              <a:spcBef>
                <a:spcPts val="800"/>
              </a:spcBef>
              <a:spcAft>
                <a:spcPts val="0"/>
              </a:spcAft>
              <a:buClr>
                <a:srgbClr val="000000"/>
              </a:buClr>
              <a:buSzPts val="2400"/>
              <a:buFont typeface="Noto Sans Symbols"/>
              <a:buChar char="●"/>
              <a:defRPr sz="2400" b="0" i="0" u="none" strike="noStrike" cap="none">
                <a:solidFill>
                  <a:srgbClr val="000000"/>
                </a:solidFill>
                <a:latin typeface="Georgia"/>
                <a:ea typeface="Georgia"/>
                <a:cs typeface="Georgia"/>
                <a:sym typeface="Georgia"/>
              </a:defRPr>
            </a:lvl7pPr>
            <a:lvl8pPr marL="3657600" marR="0" lvl="7" indent="-381000" algn="l" rtl="0">
              <a:lnSpc>
                <a:spcPct val="100000"/>
              </a:lnSpc>
              <a:spcBef>
                <a:spcPts val="800"/>
              </a:spcBef>
              <a:spcAft>
                <a:spcPts val="0"/>
              </a:spcAft>
              <a:buClr>
                <a:srgbClr val="000000"/>
              </a:buClr>
              <a:buSzPts val="2400"/>
              <a:buFont typeface="Noto Sans Symbols"/>
              <a:buChar char="●"/>
              <a:defRPr sz="2400" b="0" i="0" u="none" strike="noStrike" cap="none">
                <a:solidFill>
                  <a:srgbClr val="000000"/>
                </a:solidFill>
                <a:latin typeface="Georgia"/>
                <a:ea typeface="Georgia"/>
                <a:cs typeface="Georgia"/>
                <a:sym typeface="Georgia"/>
              </a:defRPr>
            </a:lvl8pPr>
            <a:lvl9pPr marL="4114800" marR="0" lvl="8" indent="-381000" algn="l" rtl="0">
              <a:lnSpc>
                <a:spcPct val="100000"/>
              </a:lnSpc>
              <a:spcBef>
                <a:spcPts val="800"/>
              </a:spcBef>
              <a:spcAft>
                <a:spcPts val="0"/>
              </a:spcAft>
              <a:buClr>
                <a:srgbClr val="000000"/>
              </a:buClr>
              <a:buSzPts val="2400"/>
              <a:buFont typeface="Noto Sans Symbols"/>
              <a:buChar char="●"/>
              <a:defRPr sz="2400" b="0" i="0" u="none" strike="noStrike" cap="none">
                <a:solidFill>
                  <a:srgbClr val="000000"/>
                </a:solidFill>
                <a:latin typeface="Georgia"/>
                <a:ea typeface="Georgia"/>
                <a:cs typeface="Georgia"/>
                <a:sym typeface="Georgia"/>
              </a:defRPr>
            </a:lvl9pPr>
          </a:lstStyle>
          <a:p>
            <a:endParaRPr/>
          </a:p>
        </p:txBody>
      </p:sp>
      <p:sp>
        <p:nvSpPr>
          <p:cNvPr id="69" name="Shape 69"/>
          <p:cNvSpPr txBox="1">
            <a:spLocks noGrp="1"/>
          </p:cNvSpPr>
          <p:nvPr>
            <p:ph type="body" idx="3"/>
          </p:nvPr>
        </p:nvSpPr>
        <p:spPr>
          <a:xfrm>
            <a:off x="8908223" y="685059"/>
            <a:ext cx="1420860" cy="286053"/>
          </a:xfrm>
          <a:prstGeom prst="rect">
            <a:avLst/>
          </a:prstGeom>
          <a:noFill/>
          <a:ln>
            <a:noFill/>
          </a:ln>
        </p:spPr>
        <p:txBody>
          <a:bodyPr spcFirstLastPara="1" wrap="square" lIns="91425" tIns="91425" rIns="91425" bIns="91425" anchor="ctr" anchorCtr="0"/>
          <a:lstStyle>
            <a:lvl1pPr marL="457200" marR="0" lvl="0" indent="-358140" algn="l" rtl="0">
              <a:lnSpc>
                <a:spcPct val="100000"/>
              </a:lnSpc>
              <a:spcBef>
                <a:spcPts val="800"/>
              </a:spcBef>
              <a:spcAft>
                <a:spcPts val="0"/>
              </a:spcAft>
              <a:buClr>
                <a:srgbClr val="000000"/>
              </a:buClr>
              <a:buSzPts val="2040"/>
              <a:buFont typeface="Noto Sans Symbols"/>
              <a:buChar char="●"/>
              <a:defRPr sz="2400" b="0" i="0" u="none" strike="noStrike" cap="none">
                <a:solidFill>
                  <a:srgbClr val="000000"/>
                </a:solidFill>
                <a:latin typeface="Georgia"/>
                <a:ea typeface="Georgia"/>
                <a:cs typeface="Georgia"/>
                <a:sym typeface="Georgia"/>
              </a:defRPr>
            </a:lvl1pPr>
            <a:lvl2pPr marL="914400" marR="0" lvl="1" indent="-358140" algn="l" rtl="0">
              <a:lnSpc>
                <a:spcPct val="100000"/>
              </a:lnSpc>
              <a:spcBef>
                <a:spcPts val="800"/>
              </a:spcBef>
              <a:spcAft>
                <a:spcPts val="0"/>
              </a:spcAft>
              <a:buClr>
                <a:srgbClr val="000000"/>
              </a:buClr>
              <a:buSzPts val="2040"/>
              <a:buFont typeface="Noto Sans Symbols"/>
              <a:buChar char="●"/>
              <a:defRPr sz="2400" b="0" i="0" u="none" strike="noStrike" cap="none">
                <a:solidFill>
                  <a:srgbClr val="000000"/>
                </a:solidFill>
                <a:latin typeface="Georgia"/>
                <a:ea typeface="Georgia"/>
                <a:cs typeface="Georgia"/>
                <a:sym typeface="Georgia"/>
              </a:defRPr>
            </a:lvl2pPr>
            <a:lvl3pPr marL="1371600" marR="0" lvl="2" indent="-358139" algn="l" rtl="0">
              <a:lnSpc>
                <a:spcPct val="100000"/>
              </a:lnSpc>
              <a:spcBef>
                <a:spcPts val="800"/>
              </a:spcBef>
              <a:spcAft>
                <a:spcPts val="0"/>
              </a:spcAft>
              <a:buClr>
                <a:srgbClr val="000000"/>
              </a:buClr>
              <a:buSzPts val="2040"/>
              <a:buFont typeface="Noto Sans Symbols"/>
              <a:buChar char="●"/>
              <a:defRPr sz="2400" b="0" i="0" u="none" strike="noStrike" cap="none">
                <a:solidFill>
                  <a:srgbClr val="000000"/>
                </a:solidFill>
                <a:latin typeface="Georgia"/>
                <a:ea typeface="Georgia"/>
                <a:cs typeface="Georgia"/>
                <a:sym typeface="Georgia"/>
              </a:defRPr>
            </a:lvl3pPr>
            <a:lvl4pPr marL="1828800" marR="0" lvl="3" indent="-358139" algn="l" rtl="0">
              <a:lnSpc>
                <a:spcPct val="100000"/>
              </a:lnSpc>
              <a:spcBef>
                <a:spcPts val="800"/>
              </a:spcBef>
              <a:spcAft>
                <a:spcPts val="0"/>
              </a:spcAft>
              <a:buClr>
                <a:srgbClr val="000000"/>
              </a:buClr>
              <a:buSzPts val="2040"/>
              <a:buFont typeface="Noto Sans Symbols"/>
              <a:buChar char="●"/>
              <a:defRPr sz="2400" b="0" i="0" u="none" strike="noStrike" cap="none">
                <a:solidFill>
                  <a:srgbClr val="000000"/>
                </a:solidFill>
                <a:latin typeface="Georgia"/>
                <a:ea typeface="Georgia"/>
                <a:cs typeface="Georgia"/>
                <a:sym typeface="Georgia"/>
              </a:defRPr>
            </a:lvl4pPr>
            <a:lvl5pPr marL="2286000" marR="0" lvl="4" indent="-358139" algn="l" rtl="0">
              <a:lnSpc>
                <a:spcPct val="100000"/>
              </a:lnSpc>
              <a:spcBef>
                <a:spcPts val="800"/>
              </a:spcBef>
              <a:spcAft>
                <a:spcPts val="0"/>
              </a:spcAft>
              <a:buClr>
                <a:srgbClr val="000000"/>
              </a:buClr>
              <a:buSzPts val="2040"/>
              <a:buFont typeface="Noto Sans Symbols"/>
              <a:buChar char="●"/>
              <a:defRPr sz="2400" b="0" i="0" u="none" strike="noStrike" cap="none">
                <a:solidFill>
                  <a:srgbClr val="000000"/>
                </a:solidFill>
                <a:latin typeface="Georgia"/>
                <a:ea typeface="Georgia"/>
                <a:cs typeface="Georgia"/>
                <a:sym typeface="Georgia"/>
              </a:defRPr>
            </a:lvl5pPr>
            <a:lvl6pPr marL="2743200" marR="0" lvl="5" indent="-381000" algn="l" rtl="0">
              <a:lnSpc>
                <a:spcPct val="100000"/>
              </a:lnSpc>
              <a:spcBef>
                <a:spcPts val="800"/>
              </a:spcBef>
              <a:spcAft>
                <a:spcPts val="0"/>
              </a:spcAft>
              <a:buClr>
                <a:srgbClr val="000000"/>
              </a:buClr>
              <a:buSzPts val="2400"/>
              <a:buFont typeface="Noto Sans Symbols"/>
              <a:buChar char="●"/>
              <a:defRPr sz="2400" b="0" i="0" u="none" strike="noStrike" cap="none">
                <a:solidFill>
                  <a:srgbClr val="000000"/>
                </a:solidFill>
                <a:latin typeface="Georgia"/>
                <a:ea typeface="Georgia"/>
                <a:cs typeface="Georgia"/>
                <a:sym typeface="Georgia"/>
              </a:defRPr>
            </a:lvl6pPr>
            <a:lvl7pPr marL="3200400" marR="0" lvl="6" indent="-381000" algn="l" rtl="0">
              <a:lnSpc>
                <a:spcPct val="100000"/>
              </a:lnSpc>
              <a:spcBef>
                <a:spcPts val="800"/>
              </a:spcBef>
              <a:spcAft>
                <a:spcPts val="0"/>
              </a:spcAft>
              <a:buClr>
                <a:srgbClr val="000000"/>
              </a:buClr>
              <a:buSzPts val="2400"/>
              <a:buFont typeface="Noto Sans Symbols"/>
              <a:buChar char="●"/>
              <a:defRPr sz="2400" b="0" i="0" u="none" strike="noStrike" cap="none">
                <a:solidFill>
                  <a:srgbClr val="000000"/>
                </a:solidFill>
                <a:latin typeface="Georgia"/>
                <a:ea typeface="Georgia"/>
                <a:cs typeface="Georgia"/>
                <a:sym typeface="Georgia"/>
              </a:defRPr>
            </a:lvl7pPr>
            <a:lvl8pPr marL="3657600" marR="0" lvl="7" indent="-381000" algn="l" rtl="0">
              <a:lnSpc>
                <a:spcPct val="100000"/>
              </a:lnSpc>
              <a:spcBef>
                <a:spcPts val="800"/>
              </a:spcBef>
              <a:spcAft>
                <a:spcPts val="0"/>
              </a:spcAft>
              <a:buClr>
                <a:srgbClr val="000000"/>
              </a:buClr>
              <a:buSzPts val="2400"/>
              <a:buFont typeface="Noto Sans Symbols"/>
              <a:buChar char="●"/>
              <a:defRPr sz="2400" b="0" i="0" u="none" strike="noStrike" cap="none">
                <a:solidFill>
                  <a:srgbClr val="000000"/>
                </a:solidFill>
                <a:latin typeface="Georgia"/>
                <a:ea typeface="Georgia"/>
                <a:cs typeface="Georgia"/>
                <a:sym typeface="Georgia"/>
              </a:defRPr>
            </a:lvl8pPr>
            <a:lvl9pPr marL="4114800" marR="0" lvl="8" indent="-381000" algn="l" rtl="0">
              <a:lnSpc>
                <a:spcPct val="100000"/>
              </a:lnSpc>
              <a:spcBef>
                <a:spcPts val="800"/>
              </a:spcBef>
              <a:spcAft>
                <a:spcPts val="0"/>
              </a:spcAft>
              <a:buClr>
                <a:srgbClr val="000000"/>
              </a:buClr>
              <a:buSzPts val="2400"/>
              <a:buFont typeface="Noto Sans Symbols"/>
              <a:buChar char="●"/>
              <a:defRPr sz="2400" b="0" i="0" u="none" strike="noStrike" cap="none">
                <a:solidFill>
                  <a:srgbClr val="000000"/>
                </a:solidFill>
                <a:latin typeface="Georgia"/>
                <a:ea typeface="Georgia"/>
                <a:cs typeface="Georgia"/>
                <a:sym typeface="Georgia"/>
              </a:defRPr>
            </a:lvl9pPr>
          </a:lstStyle>
          <a:p>
            <a:endParaRPr/>
          </a:p>
        </p:txBody>
      </p:sp>
      <p:sp>
        <p:nvSpPr>
          <p:cNvPr id="70" name="Shape 70"/>
          <p:cNvSpPr txBox="1">
            <a:spLocks noGrp="1"/>
          </p:cNvSpPr>
          <p:nvPr>
            <p:ph type="body" idx="4"/>
          </p:nvPr>
        </p:nvSpPr>
        <p:spPr>
          <a:xfrm>
            <a:off x="10408752" y="685059"/>
            <a:ext cx="1420860" cy="286053"/>
          </a:xfrm>
          <a:prstGeom prst="rect">
            <a:avLst/>
          </a:prstGeom>
          <a:noFill/>
          <a:ln>
            <a:noFill/>
          </a:ln>
        </p:spPr>
        <p:txBody>
          <a:bodyPr spcFirstLastPara="1" wrap="square" lIns="91425" tIns="91425" rIns="91425" bIns="91425" anchor="ctr" anchorCtr="0"/>
          <a:lstStyle>
            <a:lvl1pPr marL="457200" marR="0" lvl="0" indent="-358140" algn="l" rtl="0">
              <a:lnSpc>
                <a:spcPct val="100000"/>
              </a:lnSpc>
              <a:spcBef>
                <a:spcPts val="800"/>
              </a:spcBef>
              <a:spcAft>
                <a:spcPts val="0"/>
              </a:spcAft>
              <a:buClr>
                <a:srgbClr val="000000"/>
              </a:buClr>
              <a:buSzPts val="2040"/>
              <a:buFont typeface="Noto Sans Symbols"/>
              <a:buChar char="●"/>
              <a:defRPr sz="2400" b="0" i="0" u="none" strike="noStrike" cap="none">
                <a:solidFill>
                  <a:srgbClr val="000000"/>
                </a:solidFill>
                <a:latin typeface="Georgia"/>
                <a:ea typeface="Georgia"/>
                <a:cs typeface="Georgia"/>
                <a:sym typeface="Georgia"/>
              </a:defRPr>
            </a:lvl1pPr>
            <a:lvl2pPr marL="914400" marR="0" lvl="1" indent="-358140" algn="l" rtl="0">
              <a:lnSpc>
                <a:spcPct val="100000"/>
              </a:lnSpc>
              <a:spcBef>
                <a:spcPts val="800"/>
              </a:spcBef>
              <a:spcAft>
                <a:spcPts val="0"/>
              </a:spcAft>
              <a:buClr>
                <a:srgbClr val="000000"/>
              </a:buClr>
              <a:buSzPts val="2040"/>
              <a:buFont typeface="Noto Sans Symbols"/>
              <a:buChar char="●"/>
              <a:defRPr sz="2400" b="0" i="0" u="none" strike="noStrike" cap="none">
                <a:solidFill>
                  <a:srgbClr val="000000"/>
                </a:solidFill>
                <a:latin typeface="Georgia"/>
                <a:ea typeface="Georgia"/>
                <a:cs typeface="Georgia"/>
                <a:sym typeface="Georgia"/>
              </a:defRPr>
            </a:lvl2pPr>
            <a:lvl3pPr marL="1371600" marR="0" lvl="2" indent="-358139" algn="l" rtl="0">
              <a:lnSpc>
                <a:spcPct val="100000"/>
              </a:lnSpc>
              <a:spcBef>
                <a:spcPts val="800"/>
              </a:spcBef>
              <a:spcAft>
                <a:spcPts val="0"/>
              </a:spcAft>
              <a:buClr>
                <a:srgbClr val="000000"/>
              </a:buClr>
              <a:buSzPts val="2040"/>
              <a:buFont typeface="Noto Sans Symbols"/>
              <a:buChar char="●"/>
              <a:defRPr sz="2400" b="0" i="0" u="none" strike="noStrike" cap="none">
                <a:solidFill>
                  <a:srgbClr val="000000"/>
                </a:solidFill>
                <a:latin typeface="Georgia"/>
                <a:ea typeface="Georgia"/>
                <a:cs typeface="Georgia"/>
                <a:sym typeface="Georgia"/>
              </a:defRPr>
            </a:lvl3pPr>
            <a:lvl4pPr marL="1828800" marR="0" lvl="3" indent="-358139" algn="l" rtl="0">
              <a:lnSpc>
                <a:spcPct val="100000"/>
              </a:lnSpc>
              <a:spcBef>
                <a:spcPts val="800"/>
              </a:spcBef>
              <a:spcAft>
                <a:spcPts val="0"/>
              </a:spcAft>
              <a:buClr>
                <a:srgbClr val="000000"/>
              </a:buClr>
              <a:buSzPts val="2040"/>
              <a:buFont typeface="Noto Sans Symbols"/>
              <a:buChar char="●"/>
              <a:defRPr sz="2400" b="0" i="0" u="none" strike="noStrike" cap="none">
                <a:solidFill>
                  <a:srgbClr val="000000"/>
                </a:solidFill>
                <a:latin typeface="Georgia"/>
                <a:ea typeface="Georgia"/>
                <a:cs typeface="Georgia"/>
                <a:sym typeface="Georgia"/>
              </a:defRPr>
            </a:lvl4pPr>
            <a:lvl5pPr marL="2286000" marR="0" lvl="4" indent="-358139" algn="l" rtl="0">
              <a:lnSpc>
                <a:spcPct val="100000"/>
              </a:lnSpc>
              <a:spcBef>
                <a:spcPts val="800"/>
              </a:spcBef>
              <a:spcAft>
                <a:spcPts val="0"/>
              </a:spcAft>
              <a:buClr>
                <a:srgbClr val="000000"/>
              </a:buClr>
              <a:buSzPts val="2040"/>
              <a:buFont typeface="Noto Sans Symbols"/>
              <a:buChar char="●"/>
              <a:defRPr sz="2400" b="0" i="0" u="none" strike="noStrike" cap="none">
                <a:solidFill>
                  <a:srgbClr val="000000"/>
                </a:solidFill>
                <a:latin typeface="Georgia"/>
                <a:ea typeface="Georgia"/>
                <a:cs typeface="Georgia"/>
                <a:sym typeface="Georgia"/>
              </a:defRPr>
            </a:lvl5pPr>
            <a:lvl6pPr marL="2743200" marR="0" lvl="5" indent="-381000" algn="l" rtl="0">
              <a:lnSpc>
                <a:spcPct val="100000"/>
              </a:lnSpc>
              <a:spcBef>
                <a:spcPts val="800"/>
              </a:spcBef>
              <a:spcAft>
                <a:spcPts val="0"/>
              </a:spcAft>
              <a:buClr>
                <a:srgbClr val="000000"/>
              </a:buClr>
              <a:buSzPts val="2400"/>
              <a:buFont typeface="Noto Sans Symbols"/>
              <a:buChar char="●"/>
              <a:defRPr sz="2400" b="0" i="0" u="none" strike="noStrike" cap="none">
                <a:solidFill>
                  <a:srgbClr val="000000"/>
                </a:solidFill>
                <a:latin typeface="Georgia"/>
                <a:ea typeface="Georgia"/>
                <a:cs typeface="Georgia"/>
                <a:sym typeface="Georgia"/>
              </a:defRPr>
            </a:lvl6pPr>
            <a:lvl7pPr marL="3200400" marR="0" lvl="6" indent="-381000" algn="l" rtl="0">
              <a:lnSpc>
                <a:spcPct val="100000"/>
              </a:lnSpc>
              <a:spcBef>
                <a:spcPts val="800"/>
              </a:spcBef>
              <a:spcAft>
                <a:spcPts val="0"/>
              </a:spcAft>
              <a:buClr>
                <a:srgbClr val="000000"/>
              </a:buClr>
              <a:buSzPts val="2400"/>
              <a:buFont typeface="Noto Sans Symbols"/>
              <a:buChar char="●"/>
              <a:defRPr sz="2400" b="0" i="0" u="none" strike="noStrike" cap="none">
                <a:solidFill>
                  <a:srgbClr val="000000"/>
                </a:solidFill>
                <a:latin typeface="Georgia"/>
                <a:ea typeface="Georgia"/>
                <a:cs typeface="Georgia"/>
                <a:sym typeface="Georgia"/>
              </a:defRPr>
            </a:lvl7pPr>
            <a:lvl8pPr marL="3657600" marR="0" lvl="7" indent="-381000" algn="l" rtl="0">
              <a:lnSpc>
                <a:spcPct val="100000"/>
              </a:lnSpc>
              <a:spcBef>
                <a:spcPts val="800"/>
              </a:spcBef>
              <a:spcAft>
                <a:spcPts val="0"/>
              </a:spcAft>
              <a:buClr>
                <a:srgbClr val="000000"/>
              </a:buClr>
              <a:buSzPts val="2400"/>
              <a:buFont typeface="Noto Sans Symbols"/>
              <a:buChar char="●"/>
              <a:defRPr sz="2400" b="0" i="0" u="none" strike="noStrike" cap="none">
                <a:solidFill>
                  <a:srgbClr val="000000"/>
                </a:solidFill>
                <a:latin typeface="Georgia"/>
                <a:ea typeface="Georgia"/>
                <a:cs typeface="Georgia"/>
                <a:sym typeface="Georgia"/>
              </a:defRPr>
            </a:lvl8pPr>
            <a:lvl9pPr marL="4114800" marR="0" lvl="8" indent="-381000" algn="l" rtl="0">
              <a:lnSpc>
                <a:spcPct val="100000"/>
              </a:lnSpc>
              <a:spcBef>
                <a:spcPts val="800"/>
              </a:spcBef>
              <a:spcAft>
                <a:spcPts val="0"/>
              </a:spcAft>
              <a:buClr>
                <a:srgbClr val="000000"/>
              </a:buClr>
              <a:buSzPts val="2400"/>
              <a:buFont typeface="Noto Sans Symbols"/>
              <a:buChar char="●"/>
              <a:defRPr sz="2400" b="0" i="0" u="none" strike="noStrike" cap="none">
                <a:solidFill>
                  <a:srgbClr val="000000"/>
                </a:solidFill>
                <a:latin typeface="Georgia"/>
                <a:ea typeface="Georgia"/>
                <a:cs typeface="Georgia"/>
                <a:sym typeface="Georgia"/>
              </a:defRPr>
            </a:lvl9pPr>
          </a:lstStyle>
          <a:p>
            <a:endParaRPr/>
          </a:p>
        </p:txBody>
      </p:sp>
      <p:sp>
        <p:nvSpPr>
          <p:cNvPr id="71" name="Shape 71"/>
          <p:cNvSpPr txBox="1">
            <a:spLocks noGrp="1"/>
          </p:cNvSpPr>
          <p:nvPr>
            <p:ph type="sldNum" idx="12"/>
          </p:nvPr>
        </p:nvSpPr>
        <p:spPr>
          <a:xfrm>
            <a:off x="5963190" y="6338557"/>
            <a:ext cx="265620" cy="243841"/>
          </a:xfrm>
          <a:prstGeom prst="rect">
            <a:avLst/>
          </a:prstGeom>
          <a:noFill/>
          <a:ln>
            <a:noFill/>
          </a:ln>
        </p:spPr>
        <p:txBody>
          <a:bodyPr spcFirstLastPara="1" wrap="square" lIns="45700" tIns="45700" rIns="45700" bIns="45700" anchor="ctr" anchorCtr="0">
            <a:noAutofit/>
          </a:bodyPr>
          <a:lstStyle>
            <a:lvl1pPr marL="0" marR="0" lvl="0" indent="0" algn="ctr" rtl="0">
              <a:lnSpc>
                <a:spcPct val="100000"/>
              </a:lnSpc>
              <a:spcBef>
                <a:spcPts val="0"/>
              </a:spcBef>
              <a:spcAft>
                <a:spcPts val="0"/>
              </a:spcAft>
              <a:buClr>
                <a:srgbClr val="000000"/>
              </a:buClr>
              <a:buSzPts val="1000"/>
              <a:buFont typeface="Verdana"/>
              <a:buNone/>
              <a:defRPr sz="1000" b="0" i="0" u="none" strike="noStrike" cap="none">
                <a:solidFill>
                  <a:srgbClr val="000000"/>
                </a:solidFill>
                <a:latin typeface="Verdana"/>
                <a:ea typeface="Verdana"/>
                <a:cs typeface="Verdana"/>
                <a:sym typeface="Verdana"/>
              </a:defRPr>
            </a:lvl1pPr>
            <a:lvl2pPr marL="0" marR="0" lvl="1" indent="0" algn="ctr" rtl="0">
              <a:lnSpc>
                <a:spcPct val="100000"/>
              </a:lnSpc>
              <a:spcBef>
                <a:spcPts val="0"/>
              </a:spcBef>
              <a:spcAft>
                <a:spcPts val="0"/>
              </a:spcAft>
              <a:buClr>
                <a:srgbClr val="000000"/>
              </a:buClr>
              <a:buSzPts val="1000"/>
              <a:buFont typeface="Verdana"/>
              <a:buNone/>
              <a:defRPr sz="1000" b="0" i="0" u="none" strike="noStrike" cap="none">
                <a:solidFill>
                  <a:srgbClr val="000000"/>
                </a:solidFill>
                <a:latin typeface="Verdana"/>
                <a:ea typeface="Verdana"/>
                <a:cs typeface="Verdana"/>
                <a:sym typeface="Verdana"/>
              </a:defRPr>
            </a:lvl2pPr>
            <a:lvl3pPr marL="0" marR="0" lvl="2" indent="0" algn="ctr" rtl="0">
              <a:lnSpc>
                <a:spcPct val="100000"/>
              </a:lnSpc>
              <a:spcBef>
                <a:spcPts val="0"/>
              </a:spcBef>
              <a:spcAft>
                <a:spcPts val="0"/>
              </a:spcAft>
              <a:buClr>
                <a:srgbClr val="000000"/>
              </a:buClr>
              <a:buSzPts val="1000"/>
              <a:buFont typeface="Verdana"/>
              <a:buNone/>
              <a:defRPr sz="1000" b="0" i="0" u="none" strike="noStrike" cap="none">
                <a:solidFill>
                  <a:srgbClr val="000000"/>
                </a:solidFill>
                <a:latin typeface="Verdana"/>
                <a:ea typeface="Verdana"/>
                <a:cs typeface="Verdana"/>
                <a:sym typeface="Verdana"/>
              </a:defRPr>
            </a:lvl3pPr>
            <a:lvl4pPr marL="0" marR="0" lvl="3" indent="0" algn="ctr" rtl="0">
              <a:lnSpc>
                <a:spcPct val="100000"/>
              </a:lnSpc>
              <a:spcBef>
                <a:spcPts val="0"/>
              </a:spcBef>
              <a:spcAft>
                <a:spcPts val="0"/>
              </a:spcAft>
              <a:buClr>
                <a:srgbClr val="000000"/>
              </a:buClr>
              <a:buSzPts val="1000"/>
              <a:buFont typeface="Verdana"/>
              <a:buNone/>
              <a:defRPr sz="1000" b="0" i="0" u="none" strike="noStrike" cap="none">
                <a:solidFill>
                  <a:srgbClr val="000000"/>
                </a:solidFill>
                <a:latin typeface="Verdana"/>
                <a:ea typeface="Verdana"/>
                <a:cs typeface="Verdana"/>
                <a:sym typeface="Verdana"/>
              </a:defRPr>
            </a:lvl4pPr>
            <a:lvl5pPr marL="0" marR="0" lvl="4" indent="0" algn="ctr" rtl="0">
              <a:lnSpc>
                <a:spcPct val="100000"/>
              </a:lnSpc>
              <a:spcBef>
                <a:spcPts val="0"/>
              </a:spcBef>
              <a:spcAft>
                <a:spcPts val="0"/>
              </a:spcAft>
              <a:buClr>
                <a:srgbClr val="000000"/>
              </a:buClr>
              <a:buSzPts val="1000"/>
              <a:buFont typeface="Verdana"/>
              <a:buNone/>
              <a:defRPr sz="1000" b="0" i="0" u="none" strike="noStrike" cap="none">
                <a:solidFill>
                  <a:srgbClr val="000000"/>
                </a:solidFill>
                <a:latin typeface="Verdana"/>
                <a:ea typeface="Verdana"/>
                <a:cs typeface="Verdana"/>
                <a:sym typeface="Verdana"/>
              </a:defRPr>
            </a:lvl5pPr>
            <a:lvl6pPr marL="0" marR="0" lvl="5" indent="0" algn="ctr" rtl="0">
              <a:lnSpc>
                <a:spcPct val="100000"/>
              </a:lnSpc>
              <a:spcBef>
                <a:spcPts val="0"/>
              </a:spcBef>
              <a:spcAft>
                <a:spcPts val="0"/>
              </a:spcAft>
              <a:buClr>
                <a:srgbClr val="000000"/>
              </a:buClr>
              <a:buSzPts val="1000"/>
              <a:buFont typeface="Verdana"/>
              <a:buNone/>
              <a:defRPr sz="1000" b="0" i="0" u="none" strike="noStrike" cap="none">
                <a:solidFill>
                  <a:srgbClr val="000000"/>
                </a:solidFill>
                <a:latin typeface="Verdana"/>
                <a:ea typeface="Verdana"/>
                <a:cs typeface="Verdana"/>
                <a:sym typeface="Verdana"/>
              </a:defRPr>
            </a:lvl6pPr>
            <a:lvl7pPr marL="0" marR="0" lvl="6" indent="0" algn="ctr" rtl="0">
              <a:lnSpc>
                <a:spcPct val="100000"/>
              </a:lnSpc>
              <a:spcBef>
                <a:spcPts val="0"/>
              </a:spcBef>
              <a:spcAft>
                <a:spcPts val="0"/>
              </a:spcAft>
              <a:buClr>
                <a:srgbClr val="000000"/>
              </a:buClr>
              <a:buSzPts val="1000"/>
              <a:buFont typeface="Verdana"/>
              <a:buNone/>
              <a:defRPr sz="1000" b="0" i="0" u="none" strike="noStrike" cap="none">
                <a:solidFill>
                  <a:srgbClr val="000000"/>
                </a:solidFill>
                <a:latin typeface="Verdana"/>
                <a:ea typeface="Verdana"/>
                <a:cs typeface="Verdana"/>
                <a:sym typeface="Verdana"/>
              </a:defRPr>
            </a:lvl7pPr>
            <a:lvl8pPr marL="0" marR="0" lvl="7" indent="0" algn="ctr" rtl="0">
              <a:lnSpc>
                <a:spcPct val="100000"/>
              </a:lnSpc>
              <a:spcBef>
                <a:spcPts val="0"/>
              </a:spcBef>
              <a:spcAft>
                <a:spcPts val="0"/>
              </a:spcAft>
              <a:buClr>
                <a:srgbClr val="000000"/>
              </a:buClr>
              <a:buSzPts val="1000"/>
              <a:buFont typeface="Verdana"/>
              <a:buNone/>
              <a:defRPr sz="1000" b="0" i="0" u="none" strike="noStrike" cap="none">
                <a:solidFill>
                  <a:srgbClr val="000000"/>
                </a:solidFill>
                <a:latin typeface="Verdana"/>
                <a:ea typeface="Verdana"/>
                <a:cs typeface="Verdana"/>
                <a:sym typeface="Verdana"/>
              </a:defRPr>
            </a:lvl8pPr>
            <a:lvl9pPr marL="0" marR="0" lvl="8" indent="0" algn="ctr" rtl="0">
              <a:lnSpc>
                <a:spcPct val="100000"/>
              </a:lnSpc>
              <a:spcBef>
                <a:spcPts val="0"/>
              </a:spcBef>
              <a:spcAft>
                <a:spcPts val="0"/>
              </a:spcAft>
              <a:buClr>
                <a:srgbClr val="000000"/>
              </a:buClr>
              <a:buSzPts val="1000"/>
              <a:buFont typeface="Verdana"/>
              <a:buNone/>
              <a:defRPr sz="1000" b="0" i="0" u="none" strike="noStrike" cap="none">
                <a:solidFill>
                  <a:srgbClr val="000000"/>
                </a:solidFill>
                <a:latin typeface="Verdana"/>
                <a:ea typeface="Verdana"/>
                <a:cs typeface="Verdana"/>
                <a:sym typeface="Verdana"/>
              </a:defRPr>
            </a:lvl9pPr>
          </a:lstStyle>
          <a:p>
            <a:pPr marL="0" lvl="0" indent="0">
              <a:spcBef>
                <a:spcPts val="0"/>
              </a:spcBef>
              <a:spcAft>
                <a:spcPts val="0"/>
              </a:spcAft>
              <a:buNone/>
            </a:pPr>
            <a:fld id="{00000000-1234-1234-1234-123412341234}" type="slidenum">
              <a:rPr lang="en-US"/>
              <a:t>‹#›</a:t>
            </a:fld>
            <a:endParaRPr/>
          </a:p>
        </p:txBody>
      </p:sp>
      <p:sp>
        <p:nvSpPr>
          <p:cNvPr id="72" name="Shape 72"/>
          <p:cNvSpPr txBox="1">
            <a:spLocks noGrp="1"/>
          </p:cNvSpPr>
          <p:nvPr>
            <p:ph type="title"/>
          </p:nvPr>
        </p:nvSpPr>
        <p:spPr>
          <a:xfrm>
            <a:off x="259882" y="434107"/>
            <a:ext cx="7046082" cy="895928"/>
          </a:xfrm>
          <a:prstGeom prst="rect">
            <a:avLst/>
          </a:prstGeom>
          <a:noFill/>
          <a:ln>
            <a:noFill/>
          </a:ln>
        </p:spPr>
        <p:txBody>
          <a:bodyPr spcFirstLastPara="1" wrap="square" lIns="91425" tIns="91425" rIns="91425" bIns="91425" anchor="ctr" anchorCtr="0"/>
          <a:lstStyle>
            <a:lvl1pPr marR="0" lvl="0" algn="l" rtl="0">
              <a:lnSpc>
                <a:spcPct val="85000"/>
              </a:lnSpc>
              <a:spcBef>
                <a:spcPts val="0"/>
              </a:spcBef>
              <a:spcAft>
                <a:spcPts val="0"/>
              </a:spcAft>
              <a:buClr>
                <a:srgbClr val="000000"/>
              </a:buClr>
              <a:buSzPts val="3600"/>
              <a:buFont typeface="Impact"/>
              <a:buNone/>
              <a:defRPr sz="3600" b="0" i="0" u="none" strike="noStrike" cap="none">
                <a:solidFill>
                  <a:srgbClr val="000000"/>
                </a:solidFill>
                <a:latin typeface="Impact"/>
                <a:ea typeface="Impact"/>
                <a:cs typeface="Impact"/>
                <a:sym typeface="Impact"/>
              </a:defRPr>
            </a:lvl1pPr>
            <a:lvl2pPr marR="0" lvl="1" algn="l" rtl="0">
              <a:lnSpc>
                <a:spcPct val="85000"/>
              </a:lnSpc>
              <a:spcBef>
                <a:spcPts val="0"/>
              </a:spcBef>
              <a:spcAft>
                <a:spcPts val="0"/>
              </a:spcAft>
              <a:buClr>
                <a:srgbClr val="000000"/>
              </a:buClr>
              <a:buSzPts val="3600"/>
              <a:buFont typeface="Impact"/>
              <a:buNone/>
              <a:defRPr sz="3600" b="0" i="0" u="none" strike="noStrike" cap="none">
                <a:solidFill>
                  <a:srgbClr val="000000"/>
                </a:solidFill>
                <a:latin typeface="Impact"/>
                <a:ea typeface="Impact"/>
                <a:cs typeface="Impact"/>
                <a:sym typeface="Impact"/>
              </a:defRPr>
            </a:lvl2pPr>
            <a:lvl3pPr marR="0" lvl="2" algn="l" rtl="0">
              <a:lnSpc>
                <a:spcPct val="85000"/>
              </a:lnSpc>
              <a:spcBef>
                <a:spcPts val="0"/>
              </a:spcBef>
              <a:spcAft>
                <a:spcPts val="0"/>
              </a:spcAft>
              <a:buClr>
                <a:srgbClr val="000000"/>
              </a:buClr>
              <a:buSzPts val="3600"/>
              <a:buFont typeface="Impact"/>
              <a:buNone/>
              <a:defRPr sz="3600" b="0" i="0" u="none" strike="noStrike" cap="none">
                <a:solidFill>
                  <a:srgbClr val="000000"/>
                </a:solidFill>
                <a:latin typeface="Impact"/>
                <a:ea typeface="Impact"/>
                <a:cs typeface="Impact"/>
                <a:sym typeface="Impact"/>
              </a:defRPr>
            </a:lvl3pPr>
            <a:lvl4pPr marR="0" lvl="3" algn="l" rtl="0">
              <a:lnSpc>
                <a:spcPct val="85000"/>
              </a:lnSpc>
              <a:spcBef>
                <a:spcPts val="0"/>
              </a:spcBef>
              <a:spcAft>
                <a:spcPts val="0"/>
              </a:spcAft>
              <a:buClr>
                <a:srgbClr val="000000"/>
              </a:buClr>
              <a:buSzPts val="3600"/>
              <a:buFont typeface="Impact"/>
              <a:buNone/>
              <a:defRPr sz="3600" b="0" i="0" u="none" strike="noStrike" cap="none">
                <a:solidFill>
                  <a:srgbClr val="000000"/>
                </a:solidFill>
                <a:latin typeface="Impact"/>
                <a:ea typeface="Impact"/>
                <a:cs typeface="Impact"/>
                <a:sym typeface="Impact"/>
              </a:defRPr>
            </a:lvl4pPr>
            <a:lvl5pPr marR="0" lvl="4" algn="l" rtl="0">
              <a:lnSpc>
                <a:spcPct val="85000"/>
              </a:lnSpc>
              <a:spcBef>
                <a:spcPts val="0"/>
              </a:spcBef>
              <a:spcAft>
                <a:spcPts val="0"/>
              </a:spcAft>
              <a:buClr>
                <a:srgbClr val="000000"/>
              </a:buClr>
              <a:buSzPts val="3600"/>
              <a:buFont typeface="Impact"/>
              <a:buNone/>
              <a:defRPr sz="3600" b="0" i="0" u="none" strike="noStrike" cap="none">
                <a:solidFill>
                  <a:srgbClr val="000000"/>
                </a:solidFill>
                <a:latin typeface="Impact"/>
                <a:ea typeface="Impact"/>
                <a:cs typeface="Impact"/>
                <a:sym typeface="Impact"/>
              </a:defRPr>
            </a:lvl5pPr>
            <a:lvl6pPr marR="0" lvl="5" algn="l" rtl="0">
              <a:lnSpc>
                <a:spcPct val="85000"/>
              </a:lnSpc>
              <a:spcBef>
                <a:spcPts val="0"/>
              </a:spcBef>
              <a:spcAft>
                <a:spcPts val="0"/>
              </a:spcAft>
              <a:buClr>
                <a:srgbClr val="000000"/>
              </a:buClr>
              <a:buSzPts val="3600"/>
              <a:buFont typeface="Impact"/>
              <a:buNone/>
              <a:defRPr sz="3600" b="0" i="0" u="none" strike="noStrike" cap="none">
                <a:solidFill>
                  <a:srgbClr val="000000"/>
                </a:solidFill>
                <a:latin typeface="Impact"/>
                <a:ea typeface="Impact"/>
                <a:cs typeface="Impact"/>
                <a:sym typeface="Impact"/>
              </a:defRPr>
            </a:lvl6pPr>
            <a:lvl7pPr marR="0" lvl="6" algn="l" rtl="0">
              <a:lnSpc>
                <a:spcPct val="85000"/>
              </a:lnSpc>
              <a:spcBef>
                <a:spcPts val="0"/>
              </a:spcBef>
              <a:spcAft>
                <a:spcPts val="0"/>
              </a:spcAft>
              <a:buClr>
                <a:srgbClr val="000000"/>
              </a:buClr>
              <a:buSzPts val="3600"/>
              <a:buFont typeface="Impact"/>
              <a:buNone/>
              <a:defRPr sz="3600" b="0" i="0" u="none" strike="noStrike" cap="none">
                <a:solidFill>
                  <a:srgbClr val="000000"/>
                </a:solidFill>
                <a:latin typeface="Impact"/>
                <a:ea typeface="Impact"/>
                <a:cs typeface="Impact"/>
                <a:sym typeface="Impact"/>
              </a:defRPr>
            </a:lvl7pPr>
            <a:lvl8pPr marR="0" lvl="7" algn="l" rtl="0">
              <a:lnSpc>
                <a:spcPct val="85000"/>
              </a:lnSpc>
              <a:spcBef>
                <a:spcPts val="0"/>
              </a:spcBef>
              <a:spcAft>
                <a:spcPts val="0"/>
              </a:spcAft>
              <a:buClr>
                <a:srgbClr val="000000"/>
              </a:buClr>
              <a:buSzPts val="3600"/>
              <a:buFont typeface="Impact"/>
              <a:buNone/>
              <a:defRPr sz="3600" b="0" i="0" u="none" strike="noStrike" cap="none">
                <a:solidFill>
                  <a:srgbClr val="000000"/>
                </a:solidFill>
                <a:latin typeface="Impact"/>
                <a:ea typeface="Impact"/>
                <a:cs typeface="Impact"/>
                <a:sym typeface="Impact"/>
              </a:defRPr>
            </a:lvl8pPr>
            <a:lvl9pPr marR="0" lvl="8" algn="l" rtl="0">
              <a:lnSpc>
                <a:spcPct val="85000"/>
              </a:lnSpc>
              <a:spcBef>
                <a:spcPts val="0"/>
              </a:spcBef>
              <a:spcAft>
                <a:spcPts val="0"/>
              </a:spcAft>
              <a:buClr>
                <a:srgbClr val="000000"/>
              </a:buClr>
              <a:buSzPts val="3600"/>
              <a:buFont typeface="Impact"/>
              <a:buNone/>
              <a:defRPr sz="3600" b="0" i="0" u="none" strike="noStrike" cap="none">
                <a:solidFill>
                  <a:srgbClr val="000000"/>
                </a:solidFill>
                <a:latin typeface="Impact"/>
                <a:ea typeface="Impact"/>
                <a:cs typeface="Impact"/>
                <a:sym typeface="Impact"/>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spTree>
      <p:nvGrpSpPr>
        <p:cNvPr id="1" name="Shape 82"/>
        <p:cNvGrpSpPr/>
        <p:nvPr/>
      </p:nvGrpSpPr>
      <p:grpSpPr>
        <a:xfrm>
          <a:off x="0" y="0"/>
          <a:ext cx="0" cy="0"/>
          <a:chOff x="0" y="0"/>
          <a:chExt cx="0" cy="0"/>
        </a:xfrm>
      </p:grpSpPr>
      <p:pic>
        <p:nvPicPr>
          <p:cNvPr id="83" name="Shape 83"/>
          <p:cNvPicPr preferRelativeResize="0"/>
          <p:nvPr/>
        </p:nvPicPr>
        <p:blipFill rotWithShape="1">
          <a:blip r:embed="rId2">
            <a:alphaModFix/>
          </a:blip>
          <a:srcRect/>
          <a:stretch/>
        </p:blipFill>
        <p:spPr>
          <a:xfrm>
            <a:off x="434268" y="5670948"/>
            <a:ext cx="2831372" cy="724755"/>
          </a:xfrm>
          <a:prstGeom prst="rect">
            <a:avLst/>
          </a:prstGeom>
          <a:noFill/>
          <a:ln>
            <a:noFill/>
          </a:ln>
        </p:spPr>
      </p:pic>
      <p:sp>
        <p:nvSpPr>
          <p:cNvPr id="84" name="Shape 84"/>
          <p:cNvSpPr txBox="1">
            <a:spLocks noGrp="1"/>
          </p:cNvSpPr>
          <p:nvPr>
            <p:ph type="title"/>
          </p:nvPr>
        </p:nvSpPr>
        <p:spPr>
          <a:xfrm>
            <a:off x="452740" y="1028940"/>
            <a:ext cx="8692199" cy="1474115"/>
          </a:xfrm>
          <a:prstGeom prst="rect">
            <a:avLst/>
          </a:prstGeom>
          <a:noFill/>
          <a:ln>
            <a:noFill/>
          </a:ln>
        </p:spPr>
        <p:txBody>
          <a:bodyPr spcFirstLastPara="1" wrap="square" lIns="91425" tIns="91425" rIns="91425" bIns="91425" anchor="b" anchorCtr="0"/>
          <a:lstStyle>
            <a:lvl1pPr marR="0" lvl="0" algn="l" rtl="0">
              <a:lnSpc>
                <a:spcPct val="85000"/>
              </a:lnSpc>
              <a:spcBef>
                <a:spcPts val="0"/>
              </a:spcBef>
              <a:spcAft>
                <a:spcPts val="0"/>
              </a:spcAft>
              <a:buClr>
                <a:srgbClr val="000000"/>
              </a:buClr>
              <a:buSzPts val="5400"/>
              <a:buFont typeface="Impact"/>
              <a:buNone/>
              <a:defRPr sz="5400" b="0" i="0" u="none" strike="noStrike" cap="none">
                <a:solidFill>
                  <a:srgbClr val="000000"/>
                </a:solidFill>
                <a:latin typeface="Impact"/>
                <a:ea typeface="Impact"/>
                <a:cs typeface="Impact"/>
                <a:sym typeface="Impact"/>
              </a:defRPr>
            </a:lvl1pPr>
            <a:lvl2pPr marR="0" lvl="1" algn="l" rtl="0">
              <a:lnSpc>
                <a:spcPct val="85000"/>
              </a:lnSpc>
              <a:spcBef>
                <a:spcPts val="0"/>
              </a:spcBef>
              <a:spcAft>
                <a:spcPts val="0"/>
              </a:spcAft>
              <a:buClr>
                <a:srgbClr val="000000"/>
              </a:buClr>
              <a:buSzPts val="3600"/>
              <a:buFont typeface="Impact"/>
              <a:buNone/>
              <a:defRPr sz="3600" b="0" i="0" u="none" strike="noStrike" cap="none">
                <a:solidFill>
                  <a:srgbClr val="000000"/>
                </a:solidFill>
                <a:latin typeface="Impact"/>
                <a:ea typeface="Impact"/>
                <a:cs typeface="Impact"/>
                <a:sym typeface="Impact"/>
              </a:defRPr>
            </a:lvl2pPr>
            <a:lvl3pPr marR="0" lvl="2" algn="l" rtl="0">
              <a:lnSpc>
                <a:spcPct val="85000"/>
              </a:lnSpc>
              <a:spcBef>
                <a:spcPts val="0"/>
              </a:spcBef>
              <a:spcAft>
                <a:spcPts val="0"/>
              </a:spcAft>
              <a:buClr>
                <a:srgbClr val="000000"/>
              </a:buClr>
              <a:buSzPts val="3600"/>
              <a:buFont typeface="Impact"/>
              <a:buNone/>
              <a:defRPr sz="3600" b="0" i="0" u="none" strike="noStrike" cap="none">
                <a:solidFill>
                  <a:srgbClr val="000000"/>
                </a:solidFill>
                <a:latin typeface="Impact"/>
                <a:ea typeface="Impact"/>
                <a:cs typeface="Impact"/>
                <a:sym typeface="Impact"/>
              </a:defRPr>
            </a:lvl3pPr>
            <a:lvl4pPr marR="0" lvl="3" algn="l" rtl="0">
              <a:lnSpc>
                <a:spcPct val="85000"/>
              </a:lnSpc>
              <a:spcBef>
                <a:spcPts val="0"/>
              </a:spcBef>
              <a:spcAft>
                <a:spcPts val="0"/>
              </a:spcAft>
              <a:buClr>
                <a:srgbClr val="000000"/>
              </a:buClr>
              <a:buSzPts val="3600"/>
              <a:buFont typeface="Impact"/>
              <a:buNone/>
              <a:defRPr sz="3600" b="0" i="0" u="none" strike="noStrike" cap="none">
                <a:solidFill>
                  <a:srgbClr val="000000"/>
                </a:solidFill>
                <a:latin typeface="Impact"/>
                <a:ea typeface="Impact"/>
                <a:cs typeface="Impact"/>
                <a:sym typeface="Impact"/>
              </a:defRPr>
            </a:lvl4pPr>
            <a:lvl5pPr marR="0" lvl="4" algn="l" rtl="0">
              <a:lnSpc>
                <a:spcPct val="85000"/>
              </a:lnSpc>
              <a:spcBef>
                <a:spcPts val="0"/>
              </a:spcBef>
              <a:spcAft>
                <a:spcPts val="0"/>
              </a:spcAft>
              <a:buClr>
                <a:srgbClr val="000000"/>
              </a:buClr>
              <a:buSzPts val="3600"/>
              <a:buFont typeface="Impact"/>
              <a:buNone/>
              <a:defRPr sz="3600" b="0" i="0" u="none" strike="noStrike" cap="none">
                <a:solidFill>
                  <a:srgbClr val="000000"/>
                </a:solidFill>
                <a:latin typeface="Impact"/>
                <a:ea typeface="Impact"/>
                <a:cs typeface="Impact"/>
                <a:sym typeface="Impact"/>
              </a:defRPr>
            </a:lvl5pPr>
            <a:lvl6pPr marR="0" lvl="5" algn="l" rtl="0">
              <a:lnSpc>
                <a:spcPct val="85000"/>
              </a:lnSpc>
              <a:spcBef>
                <a:spcPts val="0"/>
              </a:spcBef>
              <a:spcAft>
                <a:spcPts val="0"/>
              </a:spcAft>
              <a:buClr>
                <a:srgbClr val="000000"/>
              </a:buClr>
              <a:buSzPts val="3600"/>
              <a:buFont typeface="Impact"/>
              <a:buNone/>
              <a:defRPr sz="3600" b="0" i="0" u="none" strike="noStrike" cap="none">
                <a:solidFill>
                  <a:srgbClr val="000000"/>
                </a:solidFill>
                <a:latin typeface="Impact"/>
                <a:ea typeface="Impact"/>
                <a:cs typeface="Impact"/>
                <a:sym typeface="Impact"/>
              </a:defRPr>
            </a:lvl6pPr>
            <a:lvl7pPr marR="0" lvl="6" algn="l" rtl="0">
              <a:lnSpc>
                <a:spcPct val="85000"/>
              </a:lnSpc>
              <a:spcBef>
                <a:spcPts val="0"/>
              </a:spcBef>
              <a:spcAft>
                <a:spcPts val="0"/>
              </a:spcAft>
              <a:buClr>
                <a:srgbClr val="000000"/>
              </a:buClr>
              <a:buSzPts val="3600"/>
              <a:buFont typeface="Impact"/>
              <a:buNone/>
              <a:defRPr sz="3600" b="0" i="0" u="none" strike="noStrike" cap="none">
                <a:solidFill>
                  <a:srgbClr val="000000"/>
                </a:solidFill>
                <a:latin typeface="Impact"/>
                <a:ea typeface="Impact"/>
                <a:cs typeface="Impact"/>
                <a:sym typeface="Impact"/>
              </a:defRPr>
            </a:lvl7pPr>
            <a:lvl8pPr marR="0" lvl="7" algn="l" rtl="0">
              <a:lnSpc>
                <a:spcPct val="85000"/>
              </a:lnSpc>
              <a:spcBef>
                <a:spcPts val="0"/>
              </a:spcBef>
              <a:spcAft>
                <a:spcPts val="0"/>
              </a:spcAft>
              <a:buClr>
                <a:srgbClr val="000000"/>
              </a:buClr>
              <a:buSzPts val="3600"/>
              <a:buFont typeface="Impact"/>
              <a:buNone/>
              <a:defRPr sz="3600" b="0" i="0" u="none" strike="noStrike" cap="none">
                <a:solidFill>
                  <a:srgbClr val="000000"/>
                </a:solidFill>
                <a:latin typeface="Impact"/>
                <a:ea typeface="Impact"/>
                <a:cs typeface="Impact"/>
                <a:sym typeface="Impact"/>
              </a:defRPr>
            </a:lvl8pPr>
            <a:lvl9pPr marR="0" lvl="8" algn="l" rtl="0">
              <a:lnSpc>
                <a:spcPct val="85000"/>
              </a:lnSpc>
              <a:spcBef>
                <a:spcPts val="0"/>
              </a:spcBef>
              <a:spcAft>
                <a:spcPts val="0"/>
              </a:spcAft>
              <a:buClr>
                <a:srgbClr val="000000"/>
              </a:buClr>
              <a:buSzPts val="3600"/>
              <a:buFont typeface="Impact"/>
              <a:buNone/>
              <a:defRPr sz="3600" b="0" i="0" u="none" strike="noStrike" cap="none">
                <a:solidFill>
                  <a:srgbClr val="000000"/>
                </a:solidFill>
                <a:latin typeface="Impact"/>
                <a:ea typeface="Impact"/>
                <a:cs typeface="Impact"/>
                <a:sym typeface="Impact"/>
              </a:defRPr>
            </a:lvl9pPr>
          </a:lstStyle>
          <a:p>
            <a:endParaRPr/>
          </a:p>
        </p:txBody>
      </p:sp>
      <p:sp>
        <p:nvSpPr>
          <p:cNvPr id="85" name="Shape 85"/>
          <p:cNvSpPr txBox="1">
            <a:spLocks noGrp="1"/>
          </p:cNvSpPr>
          <p:nvPr>
            <p:ph type="body" idx="1"/>
          </p:nvPr>
        </p:nvSpPr>
        <p:spPr>
          <a:xfrm>
            <a:off x="452740" y="4266820"/>
            <a:ext cx="5486244" cy="666550"/>
          </a:xfrm>
          <a:prstGeom prst="rect">
            <a:avLst/>
          </a:prstGeom>
          <a:noFill/>
          <a:ln>
            <a:noFill/>
          </a:ln>
        </p:spPr>
        <p:txBody>
          <a:bodyPr spcFirstLastPara="1" wrap="square" lIns="91425" tIns="91425" rIns="91425" bIns="91425" anchor="t" anchorCtr="0"/>
          <a:lstStyle>
            <a:lvl1pPr marL="457200" marR="0" lvl="0" indent="-228600" algn="l" rtl="0">
              <a:lnSpc>
                <a:spcPct val="100000"/>
              </a:lnSpc>
              <a:spcBef>
                <a:spcPts val="800"/>
              </a:spcBef>
              <a:spcAft>
                <a:spcPts val="0"/>
              </a:spcAft>
              <a:buClr>
                <a:srgbClr val="808080"/>
              </a:buClr>
              <a:buSzPts val="2000"/>
              <a:buFont typeface="Noto Sans Symbols"/>
              <a:buNone/>
              <a:defRPr sz="2000" b="0" i="0" u="none" strike="noStrike" cap="none">
                <a:solidFill>
                  <a:srgbClr val="808080"/>
                </a:solidFill>
                <a:latin typeface="Georgia"/>
                <a:ea typeface="Georgia"/>
                <a:cs typeface="Georgia"/>
                <a:sym typeface="Georgia"/>
              </a:defRPr>
            </a:lvl1pPr>
            <a:lvl2pPr marL="914400" marR="0" lvl="1" indent="-228600" algn="l" rtl="0">
              <a:lnSpc>
                <a:spcPct val="100000"/>
              </a:lnSpc>
              <a:spcBef>
                <a:spcPts val="800"/>
              </a:spcBef>
              <a:spcAft>
                <a:spcPts val="0"/>
              </a:spcAft>
              <a:buClr>
                <a:srgbClr val="808080"/>
              </a:buClr>
              <a:buSzPts val="2000"/>
              <a:buFont typeface="Noto Sans Symbols"/>
              <a:buNone/>
              <a:defRPr sz="2000" b="0" i="0" u="none" strike="noStrike" cap="none">
                <a:solidFill>
                  <a:srgbClr val="808080"/>
                </a:solidFill>
                <a:latin typeface="Georgia"/>
                <a:ea typeface="Georgia"/>
                <a:cs typeface="Georgia"/>
                <a:sym typeface="Georgia"/>
              </a:defRPr>
            </a:lvl2pPr>
            <a:lvl3pPr marL="1371600" marR="0" lvl="2" indent="-228600" algn="l" rtl="0">
              <a:lnSpc>
                <a:spcPct val="100000"/>
              </a:lnSpc>
              <a:spcBef>
                <a:spcPts val="800"/>
              </a:spcBef>
              <a:spcAft>
                <a:spcPts val="0"/>
              </a:spcAft>
              <a:buClr>
                <a:srgbClr val="808080"/>
              </a:buClr>
              <a:buSzPts val="2000"/>
              <a:buFont typeface="Noto Sans Symbols"/>
              <a:buNone/>
              <a:defRPr sz="2000" b="0" i="0" u="none" strike="noStrike" cap="none">
                <a:solidFill>
                  <a:srgbClr val="808080"/>
                </a:solidFill>
                <a:latin typeface="Georgia"/>
                <a:ea typeface="Georgia"/>
                <a:cs typeface="Georgia"/>
                <a:sym typeface="Georgia"/>
              </a:defRPr>
            </a:lvl3pPr>
            <a:lvl4pPr marL="1828800" marR="0" lvl="3" indent="-228600" algn="l" rtl="0">
              <a:lnSpc>
                <a:spcPct val="100000"/>
              </a:lnSpc>
              <a:spcBef>
                <a:spcPts val="800"/>
              </a:spcBef>
              <a:spcAft>
                <a:spcPts val="0"/>
              </a:spcAft>
              <a:buClr>
                <a:srgbClr val="808080"/>
              </a:buClr>
              <a:buSzPts val="2000"/>
              <a:buFont typeface="Noto Sans Symbols"/>
              <a:buNone/>
              <a:defRPr sz="2000" b="0" i="0" u="none" strike="noStrike" cap="none">
                <a:solidFill>
                  <a:srgbClr val="808080"/>
                </a:solidFill>
                <a:latin typeface="Georgia"/>
                <a:ea typeface="Georgia"/>
                <a:cs typeface="Georgia"/>
                <a:sym typeface="Georgia"/>
              </a:defRPr>
            </a:lvl4pPr>
            <a:lvl5pPr marL="2286000" marR="0" lvl="4" indent="-228600" algn="l" rtl="0">
              <a:lnSpc>
                <a:spcPct val="100000"/>
              </a:lnSpc>
              <a:spcBef>
                <a:spcPts val="800"/>
              </a:spcBef>
              <a:spcAft>
                <a:spcPts val="0"/>
              </a:spcAft>
              <a:buClr>
                <a:srgbClr val="808080"/>
              </a:buClr>
              <a:buSzPts val="2000"/>
              <a:buFont typeface="Noto Sans Symbols"/>
              <a:buNone/>
              <a:defRPr sz="2000" b="0" i="0" u="none" strike="noStrike" cap="none">
                <a:solidFill>
                  <a:srgbClr val="808080"/>
                </a:solidFill>
                <a:latin typeface="Georgia"/>
                <a:ea typeface="Georgia"/>
                <a:cs typeface="Georgia"/>
                <a:sym typeface="Georgia"/>
              </a:defRPr>
            </a:lvl5pPr>
            <a:lvl6pPr marL="2743200" marR="0" lvl="5" indent="-381000" algn="l" rtl="0">
              <a:lnSpc>
                <a:spcPct val="100000"/>
              </a:lnSpc>
              <a:spcBef>
                <a:spcPts val="800"/>
              </a:spcBef>
              <a:spcAft>
                <a:spcPts val="0"/>
              </a:spcAft>
              <a:buClr>
                <a:srgbClr val="000000"/>
              </a:buClr>
              <a:buSzPts val="2400"/>
              <a:buFont typeface="Noto Sans Symbols"/>
              <a:buChar char="●"/>
              <a:defRPr sz="2400" b="0" i="0" u="none" strike="noStrike" cap="none">
                <a:solidFill>
                  <a:srgbClr val="000000"/>
                </a:solidFill>
                <a:latin typeface="Georgia"/>
                <a:ea typeface="Georgia"/>
                <a:cs typeface="Georgia"/>
                <a:sym typeface="Georgia"/>
              </a:defRPr>
            </a:lvl6pPr>
            <a:lvl7pPr marL="3200400" marR="0" lvl="6" indent="-381000" algn="l" rtl="0">
              <a:lnSpc>
                <a:spcPct val="100000"/>
              </a:lnSpc>
              <a:spcBef>
                <a:spcPts val="800"/>
              </a:spcBef>
              <a:spcAft>
                <a:spcPts val="0"/>
              </a:spcAft>
              <a:buClr>
                <a:srgbClr val="000000"/>
              </a:buClr>
              <a:buSzPts val="2400"/>
              <a:buFont typeface="Noto Sans Symbols"/>
              <a:buChar char="●"/>
              <a:defRPr sz="2400" b="0" i="0" u="none" strike="noStrike" cap="none">
                <a:solidFill>
                  <a:srgbClr val="000000"/>
                </a:solidFill>
                <a:latin typeface="Georgia"/>
                <a:ea typeface="Georgia"/>
                <a:cs typeface="Georgia"/>
                <a:sym typeface="Georgia"/>
              </a:defRPr>
            </a:lvl7pPr>
            <a:lvl8pPr marL="3657600" marR="0" lvl="7" indent="-381000" algn="l" rtl="0">
              <a:lnSpc>
                <a:spcPct val="100000"/>
              </a:lnSpc>
              <a:spcBef>
                <a:spcPts val="800"/>
              </a:spcBef>
              <a:spcAft>
                <a:spcPts val="0"/>
              </a:spcAft>
              <a:buClr>
                <a:srgbClr val="000000"/>
              </a:buClr>
              <a:buSzPts val="2400"/>
              <a:buFont typeface="Noto Sans Symbols"/>
              <a:buChar char="●"/>
              <a:defRPr sz="2400" b="0" i="0" u="none" strike="noStrike" cap="none">
                <a:solidFill>
                  <a:srgbClr val="000000"/>
                </a:solidFill>
                <a:latin typeface="Georgia"/>
                <a:ea typeface="Georgia"/>
                <a:cs typeface="Georgia"/>
                <a:sym typeface="Georgia"/>
              </a:defRPr>
            </a:lvl8pPr>
            <a:lvl9pPr marL="4114800" marR="0" lvl="8" indent="-381000" algn="l" rtl="0">
              <a:lnSpc>
                <a:spcPct val="100000"/>
              </a:lnSpc>
              <a:spcBef>
                <a:spcPts val="800"/>
              </a:spcBef>
              <a:spcAft>
                <a:spcPts val="0"/>
              </a:spcAft>
              <a:buClr>
                <a:srgbClr val="000000"/>
              </a:buClr>
              <a:buSzPts val="2400"/>
              <a:buFont typeface="Noto Sans Symbols"/>
              <a:buChar char="●"/>
              <a:defRPr sz="2400" b="0" i="0" u="none" strike="noStrike" cap="none">
                <a:solidFill>
                  <a:srgbClr val="000000"/>
                </a:solidFill>
                <a:latin typeface="Georgia"/>
                <a:ea typeface="Georgia"/>
                <a:cs typeface="Georgia"/>
                <a:sym typeface="Georgia"/>
              </a:defRPr>
            </a:lvl9pPr>
          </a:lstStyle>
          <a:p>
            <a:endParaRPr/>
          </a:p>
        </p:txBody>
      </p:sp>
      <p:sp>
        <p:nvSpPr>
          <p:cNvPr id="86" name="Shape 86"/>
          <p:cNvSpPr txBox="1">
            <a:spLocks noGrp="1"/>
          </p:cNvSpPr>
          <p:nvPr>
            <p:ph type="sldNum" idx="12"/>
          </p:nvPr>
        </p:nvSpPr>
        <p:spPr>
          <a:xfrm>
            <a:off x="11292556" y="6380479"/>
            <a:ext cx="265619" cy="243841"/>
          </a:xfrm>
          <a:prstGeom prst="rect">
            <a:avLst/>
          </a:prstGeom>
          <a:noFill/>
          <a:ln>
            <a:noFill/>
          </a:ln>
        </p:spPr>
        <p:txBody>
          <a:bodyPr spcFirstLastPara="1" wrap="square" lIns="45700" tIns="45700" rIns="45700" bIns="45700" anchor="ctr" anchorCtr="0">
            <a:noAutofit/>
          </a:bodyPr>
          <a:lstStyle>
            <a:lvl1pPr marL="0" marR="0" lvl="0" indent="0" algn="ctr" rtl="0">
              <a:lnSpc>
                <a:spcPct val="100000"/>
              </a:lnSpc>
              <a:spcBef>
                <a:spcPts val="0"/>
              </a:spcBef>
              <a:spcAft>
                <a:spcPts val="0"/>
              </a:spcAft>
              <a:buClr>
                <a:srgbClr val="000000"/>
              </a:buClr>
              <a:buSzPts val="1000"/>
              <a:buFont typeface="Verdana"/>
              <a:buNone/>
              <a:defRPr sz="1000" b="0" i="0" u="none" strike="noStrike" cap="none">
                <a:solidFill>
                  <a:srgbClr val="000000"/>
                </a:solidFill>
                <a:latin typeface="Verdana"/>
                <a:ea typeface="Verdana"/>
                <a:cs typeface="Verdana"/>
                <a:sym typeface="Verdana"/>
              </a:defRPr>
            </a:lvl1pPr>
            <a:lvl2pPr marL="0" marR="0" lvl="1" indent="0" algn="ctr" rtl="0">
              <a:lnSpc>
                <a:spcPct val="100000"/>
              </a:lnSpc>
              <a:spcBef>
                <a:spcPts val="0"/>
              </a:spcBef>
              <a:spcAft>
                <a:spcPts val="0"/>
              </a:spcAft>
              <a:buClr>
                <a:srgbClr val="000000"/>
              </a:buClr>
              <a:buSzPts val="1000"/>
              <a:buFont typeface="Verdana"/>
              <a:buNone/>
              <a:defRPr sz="1000" b="0" i="0" u="none" strike="noStrike" cap="none">
                <a:solidFill>
                  <a:srgbClr val="000000"/>
                </a:solidFill>
                <a:latin typeface="Verdana"/>
                <a:ea typeface="Verdana"/>
                <a:cs typeface="Verdana"/>
                <a:sym typeface="Verdana"/>
              </a:defRPr>
            </a:lvl2pPr>
            <a:lvl3pPr marL="0" marR="0" lvl="2" indent="0" algn="ctr" rtl="0">
              <a:lnSpc>
                <a:spcPct val="100000"/>
              </a:lnSpc>
              <a:spcBef>
                <a:spcPts val="0"/>
              </a:spcBef>
              <a:spcAft>
                <a:spcPts val="0"/>
              </a:spcAft>
              <a:buClr>
                <a:srgbClr val="000000"/>
              </a:buClr>
              <a:buSzPts val="1000"/>
              <a:buFont typeface="Verdana"/>
              <a:buNone/>
              <a:defRPr sz="1000" b="0" i="0" u="none" strike="noStrike" cap="none">
                <a:solidFill>
                  <a:srgbClr val="000000"/>
                </a:solidFill>
                <a:latin typeface="Verdana"/>
                <a:ea typeface="Verdana"/>
                <a:cs typeface="Verdana"/>
                <a:sym typeface="Verdana"/>
              </a:defRPr>
            </a:lvl3pPr>
            <a:lvl4pPr marL="0" marR="0" lvl="3" indent="0" algn="ctr" rtl="0">
              <a:lnSpc>
                <a:spcPct val="100000"/>
              </a:lnSpc>
              <a:spcBef>
                <a:spcPts val="0"/>
              </a:spcBef>
              <a:spcAft>
                <a:spcPts val="0"/>
              </a:spcAft>
              <a:buClr>
                <a:srgbClr val="000000"/>
              </a:buClr>
              <a:buSzPts val="1000"/>
              <a:buFont typeface="Verdana"/>
              <a:buNone/>
              <a:defRPr sz="1000" b="0" i="0" u="none" strike="noStrike" cap="none">
                <a:solidFill>
                  <a:srgbClr val="000000"/>
                </a:solidFill>
                <a:latin typeface="Verdana"/>
                <a:ea typeface="Verdana"/>
                <a:cs typeface="Verdana"/>
                <a:sym typeface="Verdana"/>
              </a:defRPr>
            </a:lvl4pPr>
            <a:lvl5pPr marL="0" marR="0" lvl="4" indent="0" algn="ctr" rtl="0">
              <a:lnSpc>
                <a:spcPct val="100000"/>
              </a:lnSpc>
              <a:spcBef>
                <a:spcPts val="0"/>
              </a:spcBef>
              <a:spcAft>
                <a:spcPts val="0"/>
              </a:spcAft>
              <a:buClr>
                <a:srgbClr val="000000"/>
              </a:buClr>
              <a:buSzPts val="1000"/>
              <a:buFont typeface="Verdana"/>
              <a:buNone/>
              <a:defRPr sz="1000" b="0" i="0" u="none" strike="noStrike" cap="none">
                <a:solidFill>
                  <a:srgbClr val="000000"/>
                </a:solidFill>
                <a:latin typeface="Verdana"/>
                <a:ea typeface="Verdana"/>
                <a:cs typeface="Verdana"/>
                <a:sym typeface="Verdana"/>
              </a:defRPr>
            </a:lvl5pPr>
            <a:lvl6pPr marL="0" marR="0" lvl="5" indent="0" algn="ctr" rtl="0">
              <a:lnSpc>
                <a:spcPct val="100000"/>
              </a:lnSpc>
              <a:spcBef>
                <a:spcPts val="0"/>
              </a:spcBef>
              <a:spcAft>
                <a:spcPts val="0"/>
              </a:spcAft>
              <a:buClr>
                <a:srgbClr val="000000"/>
              </a:buClr>
              <a:buSzPts val="1000"/>
              <a:buFont typeface="Verdana"/>
              <a:buNone/>
              <a:defRPr sz="1000" b="0" i="0" u="none" strike="noStrike" cap="none">
                <a:solidFill>
                  <a:srgbClr val="000000"/>
                </a:solidFill>
                <a:latin typeface="Verdana"/>
                <a:ea typeface="Verdana"/>
                <a:cs typeface="Verdana"/>
                <a:sym typeface="Verdana"/>
              </a:defRPr>
            </a:lvl6pPr>
            <a:lvl7pPr marL="0" marR="0" lvl="6" indent="0" algn="ctr" rtl="0">
              <a:lnSpc>
                <a:spcPct val="100000"/>
              </a:lnSpc>
              <a:spcBef>
                <a:spcPts val="0"/>
              </a:spcBef>
              <a:spcAft>
                <a:spcPts val="0"/>
              </a:spcAft>
              <a:buClr>
                <a:srgbClr val="000000"/>
              </a:buClr>
              <a:buSzPts val="1000"/>
              <a:buFont typeface="Verdana"/>
              <a:buNone/>
              <a:defRPr sz="1000" b="0" i="0" u="none" strike="noStrike" cap="none">
                <a:solidFill>
                  <a:srgbClr val="000000"/>
                </a:solidFill>
                <a:latin typeface="Verdana"/>
                <a:ea typeface="Verdana"/>
                <a:cs typeface="Verdana"/>
                <a:sym typeface="Verdana"/>
              </a:defRPr>
            </a:lvl7pPr>
            <a:lvl8pPr marL="0" marR="0" lvl="7" indent="0" algn="ctr" rtl="0">
              <a:lnSpc>
                <a:spcPct val="100000"/>
              </a:lnSpc>
              <a:spcBef>
                <a:spcPts val="0"/>
              </a:spcBef>
              <a:spcAft>
                <a:spcPts val="0"/>
              </a:spcAft>
              <a:buClr>
                <a:srgbClr val="000000"/>
              </a:buClr>
              <a:buSzPts val="1000"/>
              <a:buFont typeface="Verdana"/>
              <a:buNone/>
              <a:defRPr sz="1000" b="0" i="0" u="none" strike="noStrike" cap="none">
                <a:solidFill>
                  <a:srgbClr val="000000"/>
                </a:solidFill>
                <a:latin typeface="Verdana"/>
                <a:ea typeface="Verdana"/>
                <a:cs typeface="Verdana"/>
                <a:sym typeface="Verdana"/>
              </a:defRPr>
            </a:lvl8pPr>
            <a:lvl9pPr marL="0" marR="0" lvl="8" indent="0" algn="ctr" rtl="0">
              <a:lnSpc>
                <a:spcPct val="100000"/>
              </a:lnSpc>
              <a:spcBef>
                <a:spcPts val="0"/>
              </a:spcBef>
              <a:spcAft>
                <a:spcPts val="0"/>
              </a:spcAft>
              <a:buClr>
                <a:srgbClr val="000000"/>
              </a:buClr>
              <a:buSzPts val="1000"/>
              <a:buFont typeface="Verdana"/>
              <a:buNone/>
              <a:defRPr sz="1000" b="0" i="0" u="none" strike="noStrike" cap="none">
                <a:solidFill>
                  <a:srgbClr val="000000"/>
                </a:solidFill>
                <a:latin typeface="Verdana"/>
                <a:ea typeface="Verdana"/>
                <a:cs typeface="Verdana"/>
                <a:sym typeface="Verdana"/>
              </a:defRPr>
            </a:lvl9pPr>
          </a:lstStyle>
          <a:p>
            <a:pPr marL="0" lvl="0" indent="0">
              <a:spcBef>
                <a:spcPts val="0"/>
              </a:spcBef>
              <a:spcAft>
                <a:spcPts val="0"/>
              </a:spcAft>
              <a:buNone/>
            </a:pPr>
            <a:fld id="{00000000-1234-1234-1234-123412341234}" type="slidenum">
              <a:rPr lang="en-US"/>
              <a:t>‹#›</a:t>
            </a:fld>
            <a:endParaRPr/>
          </a:p>
        </p:txBody>
      </p:sp>
      <p:grpSp>
        <p:nvGrpSpPr>
          <p:cNvPr id="87" name="Shape 87"/>
          <p:cNvGrpSpPr/>
          <p:nvPr/>
        </p:nvGrpSpPr>
        <p:grpSpPr>
          <a:xfrm>
            <a:off x="-2" y="-2"/>
            <a:ext cx="12192002" cy="397168"/>
            <a:chOff x="-1" y="-1"/>
            <a:chExt cx="12192001" cy="397166"/>
          </a:xfrm>
        </p:grpSpPr>
        <p:sp>
          <p:nvSpPr>
            <p:cNvPr id="88" name="Shape 88"/>
            <p:cNvSpPr/>
            <p:nvPr/>
          </p:nvSpPr>
          <p:spPr>
            <a:xfrm>
              <a:off x="1" y="198582"/>
              <a:ext cx="3082197" cy="198583"/>
            </a:xfrm>
            <a:prstGeom prst="rect">
              <a:avLst/>
            </a:prstGeom>
            <a:solidFill>
              <a:srgbClr val="FFFFAA"/>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Georgia"/>
                <a:buNone/>
              </a:pPr>
              <a:endParaRPr sz="1800" b="0" i="0" u="none" strike="noStrike" cap="none">
                <a:solidFill>
                  <a:srgbClr val="000000"/>
                </a:solidFill>
                <a:latin typeface="Georgia"/>
                <a:ea typeface="Georgia"/>
                <a:cs typeface="Georgia"/>
                <a:sym typeface="Georgia"/>
              </a:endParaRPr>
            </a:p>
          </p:txBody>
        </p:sp>
        <p:sp>
          <p:nvSpPr>
            <p:cNvPr id="89" name="Shape 89"/>
            <p:cNvSpPr/>
            <p:nvPr/>
          </p:nvSpPr>
          <p:spPr>
            <a:xfrm>
              <a:off x="3050818" y="198582"/>
              <a:ext cx="3047061" cy="198583"/>
            </a:xfrm>
            <a:prstGeom prst="rect">
              <a:avLst/>
            </a:prstGeom>
            <a:solidFill>
              <a:srgbClr val="FFEA3D"/>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Georgia"/>
                <a:buNone/>
              </a:pPr>
              <a:endParaRPr sz="1800" b="0" i="0" u="none" strike="noStrike" cap="none">
                <a:solidFill>
                  <a:srgbClr val="000000"/>
                </a:solidFill>
                <a:latin typeface="Georgia"/>
                <a:ea typeface="Georgia"/>
                <a:cs typeface="Georgia"/>
                <a:sym typeface="Georgia"/>
              </a:endParaRPr>
            </a:p>
          </p:txBody>
        </p:sp>
        <p:sp>
          <p:nvSpPr>
            <p:cNvPr id="90" name="Shape 90"/>
            <p:cNvSpPr/>
            <p:nvPr/>
          </p:nvSpPr>
          <p:spPr>
            <a:xfrm>
              <a:off x="6097878" y="198582"/>
              <a:ext cx="3047062" cy="198583"/>
            </a:xfrm>
            <a:prstGeom prst="rect">
              <a:avLst/>
            </a:prstGeom>
            <a:solidFill>
              <a:schemeClr val="accent1"/>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Georgia"/>
                <a:buNone/>
              </a:pPr>
              <a:endParaRPr sz="1800" b="0" i="0" u="none" strike="noStrike" cap="none">
                <a:solidFill>
                  <a:srgbClr val="000000"/>
                </a:solidFill>
                <a:latin typeface="Georgia"/>
                <a:ea typeface="Georgia"/>
                <a:cs typeface="Georgia"/>
                <a:sym typeface="Georgia"/>
              </a:endParaRPr>
            </a:p>
          </p:txBody>
        </p:sp>
        <p:sp>
          <p:nvSpPr>
            <p:cNvPr id="91" name="Shape 91"/>
            <p:cNvSpPr/>
            <p:nvPr/>
          </p:nvSpPr>
          <p:spPr>
            <a:xfrm>
              <a:off x="9144939" y="198582"/>
              <a:ext cx="3047061" cy="198583"/>
            </a:xfrm>
            <a:prstGeom prst="rect">
              <a:avLst/>
            </a:prstGeom>
            <a:solidFill>
              <a:srgbClr val="E4B429"/>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Georgia"/>
                <a:buNone/>
              </a:pPr>
              <a:endParaRPr sz="1800" b="0" i="0" u="none" strike="noStrike" cap="none">
                <a:solidFill>
                  <a:srgbClr val="000000"/>
                </a:solidFill>
                <a:latin typeface="Georgia"/>
                <a:ea typeface="Georgia"/>
                <a:cs typeface="Georgia"/>
                <a:sym typeface="Georgia"/>
              </a:endParaRPr>
            </a:p>
          </p:txBody>
        </p:sp>
        <p:sp>
          <p:nvSpPr>
            <p:cNvPr id="92" name="Shape 92"/>
            <p:cNvSpPr/>
            <p:nvPr/>
          </p:nvSpPr>
          <p:spPr>
            <a:xfrm>
              <a:off x="-1" y="-1"/>
              <a:ext cx="12192000" cy="198584"/>
            </a:xfrm>
            <a:prstGeom prst="rect">
              <a:avLst/>
            </a:prstGeom>
            <a:solidFill>
              <a:srgbClr val="000000"/>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Georgia"/>
                <a:buNone/>
              </a:pPr>
              <a:endParaRPr sz="1800" b="0" i="0" u="none" strike="noStrike" cap="none">
                <a:solidFill>
                  <a:srgbClr val="000000"/>
                </a:solidFill>
                <a:latin typeface="Georgia"/>
                <a:ea typeface="Georgia"/>
                <a:cs typeface="Georgia"/>
                <a:sym typeface="Georgia"/>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
        <p:cNvGrpSpPr/>
        <p:nvPr/>
      </p:nvGrpSpPr>
      <p:grpSpPr>
        <a:xfrm>
          <a:off x="0" y="0"/>
          <a:ext cx="0" cy="0"/>
          <a:chOff x="0" y="0"/>
          <a:chExt cx="0" cy="0"/>
        </a:xfrm>
      </p:grpSpPr>
      <p:pic>
        <p:nvPicPr>
          <p:cNvPr id="6" name="Shape 6"/>
          <p:cNvPicPr preferRelativeResize="0"/>
          <p:nvPr/>
        </p:nvPicPr>
        <p:blipFill rotWithShape="1">
          <a:blip r:embed="rId22">
            <a:alphaModFix/>
          </a:blip>
          <a:srcRect/>
          <a:stretch/>
        </p:blipFill>
        <p:spPr>
          <a:xfrm>
            <a:off x="9790545" y="6147742"/>
            <a:ext cx="2060467" cy="527424"/>
          </a:xfrm>
          <a:prstGeom prst="rect">
            <a:avLst/>
          </a:prstGeom>
          <a:noFill/>
          <a:ln>
            <a:noFill/>
          </a:ln>
        </p:spPr>
      </p:pic>
      <p:grpSp>
        <p:nvGrpSpPr>
          <p:cNvPr id="7" name="Shape 7"/>
          <p:cNvGrpSpPr/>
          <p:nvPr/>
        </p:nvGrpSpPr>
        <p:grpSpPr>
          <a:xfrm>
            <a:off x="-2" y="-2"/>
            <a:ext cx="12192002" cy="397168"/>
            <a:chOff x="-1" y="-1"/>
            <a:chExt cx="12192001" cy="397166"/>
          </a:xfrm>
        </p:grpSpPr>
        <p:sp>
          <p:nvSpPr>
            <p:cNvPr id="8" name="Shape 8"/>
            <p:cNvSpPr/>
            <p:nvPr/>
          </p:nvSpPr>
          <p:spPr>
            <a:xfrm>
              <a:off x="1" y="198582"/>
              <a:ext cx="3082197" cy="198583"/>
            </a:xfrm>
            <a:prstGeom prst="rect">
              <a:avLst/>
            </a:prstGeom>
            <a:solidFill>
              <a:srgbClr val="FFFFAA"/>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Georgia"/>
                <a:buNone/>
              </a:pPr>
              <a:endParaRPr sz="1800" b="0" i="0" u="none" strike="noStrike" cap="none">
                <a:solidFill>
                  <a:srgbClr val="000000"/>
                </a:solidFill>
                <a:latin typeface="Georgia"/>
                <a:ea typeface="Georgia"/>
                <a:cs typeface="Georgia"/>
                <a:sym typeface="Georgia"/>
              </a:endParaRPr>
            </a:p>
          </p:txBody>
        </p:sp>
        <p:sp>
          <p:nvSpPr>
            <p:cNvPr id="9" name="Shape 9"/>
            <p:cNvSpPr/>
            <p:nvPr/>
          </p:nvSpPr>
          <p:spPr>
            <a:xfrm>
              <a:off x="3050818" y="198582"/>
              <a:ext cx="3047061" cy="198583"/>
            </a:xfrm>
            <a:prstGeom prst="rect">
              <a:avLst/>
            </a:prstGeom>
            <a:solidFill>
              <a:srgbClr val="FFEA3D"/>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Georgia"/>
                <a:buNone/>
              </a:pPr>
              <a:endParaRPr sz="1800" b="0" i="0" u="none" strike="noStrike" cap="none">
                <a:solidFill>
                  <a:srgbClr val="000000"/>
                </a:solidFill>
                <a:latin typeface="Georgia"/>
                <a:ea typeface="Georgia"/>
                <a:cs typeface="Georgia"/>
                <a:sym typeface="Georgia"/>
              </a:endParaRPr>
            </a:p>
          </p:txBody>
        </p:sp>
        <p:sp>
          <p:nvSpPr>
            <p:cNvPr id="10" name="Shape 10"/>
            <p:cNvSpPr/>
            <p:nvPr/>
          </p:nvSpPr>
          <p:spPr>
            <a:xfrm>
              <a:off x="6097878" y="198582"/>
              <a:ext cx="3047062" cy="198583"/>
            </a:xfrm>
            <a:prstGeom prst="rect">
              <a:avLst/>
            </a:prstGeom>
            <a:solidFill>
              <a:schemeClr val="accent1"/>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Georgia"/>
                <a:buNone/>
              </a:pPr>
              <a:endParaRPr sz="1800" b="0" i="0" u="none" strike="noStrike" cap="none">
                <a:solidFill>
                  <a:srgbClr val="000000"/>
                </a:solidFill>
                <a:latin typeface="Georgia"/>
                <a:ea typeface="Georgia"/>
                <a:cs typeface="Georgia"/>
                <a:sym typeface="Georgia"/>
              </a:endParaRPr>
            </a:p>
          </p:txBody>
        </p:sp>
        <p:sp>
          <p:nvSpPr>
            <p:cNvPr id="11" name="Shape 11"/>
            <p:cNvSpPr/>
            <p:nvPr/>
          </p:nvSpPr>
          <p:spPr>
            <a:xfrm>
              <a:off x="9144939" y="198582"/>
              <a:ext cx="3047061" cy="198583"/>
            </a:xfrm>
            <a:prstGeom prst="rect">
              <a:avLst/>
            </a:prstGeom>
            <a:solidFill>
              <a:srgbClr val="E4B429"/>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Georgia"/>
                <a:buNone/>
              </a:pPr>
              <a:endParaRPr sz="1800" b="0" i="0" u="none" strike="noStrike" cap="none">
                <a:solidFill>
                  <a:srgbClr val="000000"/>
                </a:solidFill>
                <a:latin typeface="Georgia"/>
                <a:ea typeface="Georgia"/>
                <a:cs typeface="Georgia"/>
                <a:sym typeface="Georgia"/>
              </a:endParaRPr>
            </a:p>
          </p:txBody>
        </p:sp>
        <p:sp>
          <p:nvSpPr>
            <p:cNvPr id="12" name="Shape 12"/>
            <p:cNvSpPr/>
            <p:nvPr/>
          </p:nvSpPr>
          <p:spPr>
            <a:xfrm>
              <a:off x="-1" y="-1"/>
              <a:ext cx="12192000" cy="198584"/>
            </a:xfrm>
            <a:prstGeom prst="rect">
              <a:avLst/>
            </a:prstGeom>
            <a:solidFill>
              <a:srgbClr val="000000"/>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Georgia"/>
                <a:buNone/>
              </a:pPr>
              <a:endParaRPr sz="1800" b="0" i="0" u="none" strike="noStrike" cap="none">
                <a:solidFill>
                  <a:srgbClr val="000000"/>
                </a:solidFill>
                <a:latin typeface="Georgia"/>
                <a:ea typeface="Georgia"/>
                <a:cs typeface="Georgia"/>
                <a:sym typeface="Georgia"/>
              </a:endParaRPr>
            </a:p>
          </p:txBody>
        </p:sp>
      </p:grpSp>
      <p:sp>
        <p:nvSpPr>
          <p:cNvPr id="13" name="Shape 13"/>
          <p:cNvSpPr txBox="1">
            <a:spLocks noGrp="1"/>
          </p:cNvSpPr>
          <p:nvPr>
            <p:ph type="title"/>
          </p:nvPr>
        </p:nvSpPr>
        <p:spPr>
          <a:xfrm>
            <a:off x="259882" y="434107"/>
            <a:ext cx="11569730" cy="895928"/>
          </a:xfrm>
          <a:prstGeom prst="rect">
            <a:avLst/>
          </a:prstGeom>
          <a:noFill/>
          <a:ln>
            <a:noFill/>
          </a:ln>
        </p:spPr>
        <p:txBody>
          <a:bodyPr spcFirstLastPara="1" wrap="square" lIns="91425" tIns="91425" rIns="91425" bIns="91425" anchor="ctr" anchorCtr="0"/>
          <a:lstStyle>
            <a:lvl1pPr marR="0" lvl="0" algn="l" rtl="0">
              <a:lnSpc>
                <a:spcPct val="85000"/>
              </a:lnSpc>
              <a:spcBef>
                <a:spcPts val="0"/>
              </a:spcBef>
              <a:spcAft>
                <a:spcPts val="0"/>
              </a:spcAft>
              <a:buClr>
                <a:srgbClr val="000000"/>
              </a:buClr>
              <a:buSzPts val="3600"/>
              <a:buFont typeface="Impact"/>
              <a:buNone/>
              <a:defRPr sz="3600" b="0" i="0" u="none" strike="noStrike" cap="none">
                <a:solidFill>
                  <a:srgbClr val="000000"/>
                </a:solidFill>
                <a:latin typeface="Impact"/>
                <a:ea typeface="Impact"/>
                <a:cs typeface="Impact"/>
                <a:sym typeface="Impact"/>
              </a:defRPr>
            </a:lvl1pPr>
            <a:lvl2pPr marR="0" lvl="1" algn="l" rtl="0">
              <a:lnSpc>
                <a:spcPct val="85000"/>
              </a:lnSpc>
              <a:spcBef>
                <a:spcPts val="0"/>
              </a:spcBef>
              <a:spcAft>
                <a:spcPts val="0"/>
              </a:spcAft>
              <a:buClr>
                <a:srgbClr val="000000"/>
              </a:buClr>
              <a:buSzPts val="3600"/>
              <a:buFont typeface="Impact"/>
              <a:buNone/>
              <a:defRPr sz="3600" b="0" i="0" u="none" strike="noStrike" cap="none">
                <a:solidFill>
                  <a:srgbClr val="000000"/>
                </a:solidFill>
                <a:latin typeface="Impact"/>
                <a:ea typeface="Impact"/>
                <a:cs typeface="Impact"/>
                <a:sym typeface="Impact"/>
              </a:defRPr>
            </a:lvl2pPr>
            <a:lvl3pPr marR="0" lvl="2" algn="l" rtl="0">
              <a:lnSpc>
                <a:spcPct val="85000"/>
              </a:lnSpc>
              <a:spcBef>
                <a:spcPts val="0"/>
              </a:spcBef>
              <a:spcAft>
                <a:spcPts val="0"/>
              </a:spcAft>
              <a:buClr>
                <a:srgbClr val="000000"/>
              </a:buClr>
              <a:buSzPts val="3600"/>
              <a:buFont typeface="Impact"/>
              <a:buNone/>
              <a:defRPr sz="3600" b="0" i="0" u="none" strike="noStrike" cap="none">
                <a:solidFill>
                  <a:srgbClr val="000000"/>
                </a:solidFill>
                <a:latin typeface="Impact"/>
                <a:ea typeface="Impact"/>
                <a:cs typeface="Impact"/>
                <a:sym typeface="Impact"/>
              </a:defRPr>
            </a:lvl3pPr>
            <a:lvl4pPr marR="0" lvl="3" algn="l" rtl="0">
              <a:lnSpc>
                <a:spcPct val="85000"/>
              </a:lnSpc>
              <a:spcBef>
                <a:spcPts val="0"/>
              </a:spcBef>
              <a:spcAft>
                <a:spcPts val="0"/>
              </a:spcAft>
              <a:buClr>
                <a:srgbClr val="000000"/>
              </a:buClr>
              <a:buSzPts val="3600"/>
              <a:buFont typeface="Impact"/>
              <a:buNone/>
              <a:defRPr sz="3600" b="0" i="0" u="none" strike="noStrike" cap="none">
                <a:solidFill>
                  <a:srgbClr val="000000"/>
                </a:solidFill>
                <a:latin typeface="Impact"/>
                <a:ea typeface="Impact"/>
                <a:cs typeface="Impact"/>
                <a:sym typeface="Impact"/>
              </a:defRPr>
            </a:lvl4pPr>
            <a:lvl5pPr marR="0" lvl="4" algn="l" rtl="0">
              <a:lnSpc>
                <a:spcPct val="85000"/>
              </a:lnSpc>
              <a:spcBef>
                <a:spcPts val="0"/>
              </a:spcBef>
              <a:spcAft>
                <a:spcPts val="0"/>
              </a:spcAft>
              <a:buClr>
                <a:srgbClr val="000000"/>
              </a:buClr>
              <a:buSzPts val="3600"/>
              <a:buFont typeface="Impact"/>
              <a:buNone/>
              <a:defRPr sz="3600" b="0" i="0" u="none" strike="noStrike" cap="none">
                <a:solidFill>
                  <a:srgbClr val="000000"/>
                </a:solidFill>
                <a:latin typeface="Impact"/>
                <a:ea typeface="Impact"/>
                <a:cs typeface="Impact"/>
                <a:sym typeface="Impact"/>
              </a:defRPr>
            </a:lvl5pPr>
            <a:lvl6pPr marR="0" lvl="5" algn="l" rtl="0">
              <a:lnSpc>
                <a:spcPct val="85000"/>
              </a:lnSpc>
              <a:spcBef>
                <a:spcPts val="0"/>
              </a:spcBef>
              <a:spcAft>
                <a:spcPts val="0"/>
              </a:spcAft>
              <a:buClr>
                <a:srgbClr val="000000"/>
              </a:buClr>
              <a:buSzPts val="3600"/>
              <a:buFont typeface="Impact"/>
              <a:buNone/>
              <a:defRPr sz="3600" b="0" i="0" u="none" strike="noStrike" cap="none">
                <a:solidFill>
                  <a:srgbClr val="000000"/>
                </a:solidFill>
                <a:latin typeface="Impact"/>
                <a:ea typeface="Impact"/>
                <a:cs typeface="Impact"/>
                <a:sym typeface="Impact"/>
              </a:defRPr>
            </a:lvl6pPr>
            <a:lvl7pPr marR="0" lvl="6" algn="l" rtl="0">
              <a:lnSpc>
                <a:spcPct val="85000"/>
              </a:lnSpc>
              <a:spcBef>
                <a:spcPts val="0"/>
              </a:spcBef>
              <a:spcAft>
                <a:spcPts val="0"/>
              </a:spcAft>
              <a:buClr>
                <a:srgbClr val="000000"/>
              </a:buClr>
              <a:buSzPts val="3600"/>
              <a:buFont typeface="Impact"/>
              <a:buNone/>
              <a:defRPr sz="3600" b="0" i="0" u="none" strike="noStrike" cap="none">
                <a:solidFill>
                  <a:srgbClr val="000000"/>
                </a:solidFill>
                <a:latin typeface="Impact"/>
                <a:ea typeface="Impact"/>
                <a:cs typeface="Impact"/>
                <a:sym typeface="Impact"/>
              </a:defRPr>
            </a:lvl7pPr>
            <a:lvl8pPr marR="0" lvl="7" algn="l" rtl="0">
              <a:lnSpc>
                <a:spcPct val="85000"/>
              </a:lnSpc>
              <a:spcBef>
                <a:spcPts val="0"/>
              </a:spcBef>
              <a:spcAft>
                <a:spcPts val="0"/>
              </a:spcAft>
              <a:buClr>
                <a:srgbClr val="000000"/>
              </a:buClr>
              <a:buSzPts val="3600"/>
              <a:buFont typeface="Impact"/>
              <a:buNone/>
              <a:defRPr sz="3600" b="0" i="0" u="none" strike="noStrike" cap="none">
                <a:solidFill>
                  <a:srgbClr val="000000"/>
                </a:solidFill>
                <a:latin typeface="Impact"/>
                <a:ea typeface="Impact"/>
                <a:cs typeface="Impact"/>
                <a:sym typeface="Impact"/>
              </a:defRPr>
            </a:lvl8pPr>
            <a:lvl9pPr marR="0" lvl="8" algn="l" rtl="0">
              <a:lnSpc>
                <a:spcPct val="85000"/>
              </a:lnSpc>
              <a:spcBef>
                <a:spcPts val="0"/>
              </a:spcBef>
              <a:spcAft>
                <a:spcPts val="0"/>
              </a:spcAft>
              <a:buClr>
                <a:srgbClr val="000000"/>
              </a:buClr>
              <a:buSzPts val="3600"/>
              <a:buFont typeface="Impact"/>
              <a:buNone/>
              <a:defRPr sz="3600" b="0" i="0" u="none" strike="noStrike" cap="none">
                <a:solidFill>
                  <a:srgbClr val="000000"/>
                </a:solidFill>
                <a:latin typeface="Impact"/>
                <a:ea typeface="Impact"/>
                <a:cs typeface="Impact"/>
                <a:sym typeface="Impact"/>
              </a:defRPr>
            </a:lvl9pPr>
          </a:lstStyle>
          <a:p>
            <a:endParaRPr/>
          </a:p>
        </p:txBody>
      </p:sp>
      <p:sp>
        <p:nvSpPr>
          <p:cNvPr id="14" name="Shape 14"/>
          <p:cNvSpPr txBox="1">
            <a:spLocks noGrp="1"/>
          </p:cNvSpPr>
          <p:nvPr>
            <p:ph type="body" idx="1"/>
          </p:nvPr>
        </p:nvSpPr>
        <p:spPr>
          <a:xfrm>
            <a:off x="259882" y="1413162"/>
            <a:ext cx="11569729" cy="4595119"/>
          </a:xfrm>
          <a:prstGeom prst="rect">
            <a:avLst/>
          </a:prstGeom>
          <a:noFill/>
          <a:ln>
            <a:noFill/>
          </a:ln>
        </p:spPr>
        <p:txBody>
          <a:bodyPr spcFirstLastPara="1" wrap="square" lIns="91425" tIns="91425" rIns="91425" bIns="91425" anchor="t" anchorCtr="0"/>
          <a:lstStyle>
            <a:lvl1pPr marL="457200" marR="0" lvl="0" indent="-358140" algn="l" rtl="0">
              <a:lnSpc>
                <a:spcPct val="100000"/>
              </a:lnSpc>
              <a:spcBef>
                <a:spcPts val="800"/>
              </a:spcBef>
              <a:spcAft>
                <a:spcPts val="0"/>
              </a:spcAft>
              <a:buClr>
                <a:srgbClr val="000000"/>
              </a:buClr>
              <a:buSzPts val="2040"/>
              <a:buFont typeface="Noto Sans Symbols"/>
              <a:buChar char="●"/>
              <a:defRPr sz="2400" b="0" i="0" u="none" strike="noStrike" cap="none">
                <a:solidFill>
                  <a:srgbClr val="000000"/>
                </a:solidFill>
                <a:latin typeface="Georgia"/>
                <a:ea typeface="Georgia"/>
                <a:cs typeface="Georgia"/>
                <a:sym typeface="Georgia"/>
              </a:defRPr>
            </a:lvl1pPr>
            <a:lvl2pPr marL="914400" marR="0" lvl="1" indent="-358140" algn="l" rtl="0">
              <a:lnSpc>
                <a:spcPct val="100000"/>
              </a:lnSpc>
              <a:spcBef>
                <a:spcPts val="800"/>
              </a:spcBef>
              <a:spcAft>
                <a:spcPts val="0"/>
              </a:spcAft>
              <a:buClr>
                <a:srgbClr val="000000"/>
              </a:buClr>
              <a:buSzPts val="2040"/>
              <a:buFont typeface="Noto Sans Symbols"/>
              <a:buChar char="●"/>
              <a:defRPr sz="2400" b="0" i="0" u="none" strike="noStrike" cap="none">
                <a:solidFill>
                  <a:srgbClr val="000000"/>
                </a:solidFill>
                <a:latin typeface="Georgia"/>
                <a:ea typeface="Georgia"/>
                <a:cs typeface="Georgia"/>
                <a:sym typeface="Georgia"/>
              </a:defRPr>
            </a:lvl2pPr>
            <a:lvl3pPr marL="1371600" marR="0" lvl="2" indent="-358139" algn="l" rtl="0">
              <a:lnSpc>
                <a:spcPct val="100000"/>
              </a:lnSpc>
              <a:spcBef>
                <a:spcPts val="800"/>
              </a:spcBef>
              <a:spcAft>
                <a:spcPts val="0"/>
              </a:spcAft>
              <a:buClr>
                <a:srgbClr val="000000"/>
              </a:buClr>
              <a:buSzPts val="2040"/>
              <a:buFont typeface="Noto Sans Symbols"/>
              <a:buChar char="●"/>
              <a:defRPr sz="2400" b="0" i="0" u="none" strike="noStrike" cap="none">
                <a:solidFill>
                  <a:srgbClr val="000000"/>
                </a:solidFill>
                <a:latin typeface="Georgia"/>
                <a:ea typeface="Georgia"/>
                <a:cs typeface="Georgia"/>
                <a:sym typeface="Georgia"/>
              </a:defRPr>
            </a:lvl3pPr>
            <a:lvl4pPr marL="1828800" marR="0" lvl="3" indent="-358139" algn="l" rtl="0">
              <a:lnSpc>
                <a:spcPct val="100000"/>
              </a:lnSpc>
              <a:spcBef>
                <a:spcPts val="800"/>
              </a:spcBef>
              <a:spcAft>
                <a:spcPts val="0"/>
              </a:spcAft>
              <a:buClr>
                <a:srgbClr val="000000"/>
              </a:buClr>
              <a:buSzPts val="2040"/>
              <a:buFont typeface="Noto Sans Symbols"/>
              <a:buChar char="●"/>
              <a:defRPr sz="2400" b="0" i="0" u="none" strike="noStrike" cap="none">
                <a:solidFill>
                  <a:srgbClr val="000000"/>
                </a:solidFill>
                <a:latin typeface="Georgia"/>
                <a:ea typeface="Georgia"/>
                <a:cs typeface="Georgia"/>
                <a:sym typeface="Georgia"/>
              </a:defRPr>
            </a:lvl4pPr>
            <a:lvl5pPr marL="2286000" marR="0" lvl="4" indent="-358139" algn="l" rtl="0">
              <a:lnSpc>
                <a:spcPct val="100000"/>
              </a:lnSpc>
              <a:spcBef>
                <a:spcPts val="800"/>
              </a:spcBef>
              <a:spcAft>
                <a:spcPts val="0"/>
              </a:spcAft>
              <a:buClr>
                <a:srgbClr val="000000"/>
              </a:buClr>
              <a:buSzPts val="2040"/>
              <a:buFont typeface="Noto Sans Symbols"/>
              <a:buChar char="●"/>
              <a:defRPr sz="2400" b="0" i="0" u="none" strike="noStrike" cap="none">
                <a:solidFill>
                  <a:srgbClr val="000000"/>
                </a:solidFill>
                <a:latin typeface="Georgia"/>
                <a:ea typeface="Georgia"/>
                <a:cs typeface="Georgia"/>
                <a:sym typeface="Georgia"/>
              </a:defRPr>
            </a:lvl5pPr>
            <a:lvl6pPr marL="2743200" marR="0" lvl="5" indent="-381000" algn="l" rtl="0">
              <a:lnSpc>
                <a:spcPct val="100000"/>
              </a:lnSpc>
              <a:spcBef>
                <a:spcPts val="800"/>
              </a:spcBef>
              <a:spcAft>
                <a:spcPts val="0"/>
              </a:spcAft>
              <a:buClr>
                <a:srgbClr val="000000"/>
              </a:buClr>
              <a:buSzPts val="2400"/>
              <a:buFont typeface="Noto Sans Symbols"/>
              <a:buChar char="●"/>
              <a:defRPr sz="2400" b="0" i="0" u="none" strike="noStrike" cap="none">
                <a:solidFill>
                  <a:srgbClr val="000000"/>
                </a:solidFill>
                <a:latin typeface="Georgia"/>
                <a:ea typeface="Georgia"/>
                <a:cs typeface="Georgia"/>
                <a:sym typeface="Georgia"/>
              </a:defRPr>
            </a:lvl6pPr>
            <a:lvl7pPr marL="3200400" marR="0" lvl="6" indent="-381000" algn="l" rtl="0">
              <a:lnSpc>
                <a:spcPct val="100000"/>
              </a:lnSpc>
              <a:spcBef>
                <a:spcPts val="800"/>
              </a:spcBef>
              <a:spcAft>
                <a:spcPts val="0"/>
              </a:spcAft>
              <a:buClr>
                <a:srgbClr val="000000"/>
              </a:buClr>
              <a:buSzPts val="2400"/>
              <a:buFont typeface="Noto Sans Symbols"/>
              <a:buChar char="●"/>
              <a:defRPr sz="2400" b="0" i="0" u="none" strike="noStrike" cap="none">
                <a:solidFill>
                  <a:srgbClr val="000000"/>
                </a:solidFill>
                <a:latin typeface="Georgia"/>
                <a:ea typeface="Georgia"/>
                <a:cs typeface="Georgia"/>
                <a:sym typeface="Georgia"/>
              </a:defRPr>
            </a:lvl7pPr>
            <a:lvl8pPr marL="3657600" marR="0" lvl="7" indent="-381000" algn="l" rtl="0">
              <a:lnSpc>
                <a:spcPct val="100000"/>
              </a:lnSpc>
              <a:spcBef>
                <a:spcPts val="800"/>
              </a:spcBef>
              <a:spcAft>
                <a:spcPts val="0"/>
              </a:spcAft>
              <a:buClr>
                <a:srgbClr val="000000"/>
              </a:buClr>
              <a:buSzPts val="2400"/>
              <a:buFont typeface="Noto Sans Symbols"/>
              <a:buChar char="●"/>
              <a:defRPr sz="2400" b="0" i="0" u="none" strike="noStrike" cap="none">
                <a:solidFill>
                  <a:srgbClr val="000000"/>
                </a:solidFill>
                <a:latin typeface="Georgia"/>
                <a:ea typeface="Georgia"/>
                <a:cs typeface="Georgia"/>
                <a:sym typeface="Georgia"/>
              </a:defRPr>
            </a:lvl8pPr>
            <a:lvl9pPr marL="4114800" marR="0" lvl="8" indent="-381000" algn="l" rtl="0">
              <a:lnSpc>
                <a:spcPct val="100000"/>
              </a:lnSpc>
              <a:spcBef>
                <a:spcPts val="800"/>
              </a:spcBef>
              <a:spcAft>
                <a:spcPts val="0"/>
              </a:spcAft>
              <a:buClr>
                <a:srgbClr val="000000"/>
              </a:buClr>
              <a:buSzPts val="2400"/>
              <a:buFont typeface="Noto Sans Symbols"/>
              <a:buChar char="●"/>
              <a:defRPr sz="2400" b="0" i="0" u="none" strike="noStrike" cap="none">
                <a:solidFill>
                  <a:srgbClr val="000000"/>
                </a:solidFill>
                <a:latin typeface="Georgia"/>
                <a:ea typeface="Georgia"/>
                <a:cs typeface="Georgia"/>
                <a:sym typeface="Georgia"/>
              </a:defRPr>
            </a:lvl9pPr>
          </a:lstStyle>
          <a:p>
            <a:endParaRPr/>
          </a:p>
        </p:txBody>
      </p:sp>
      <p:sp>
        <p:nvSpPr>
          <p:cNvPr id="15" name="Shape 15"/>
          <p:cNvSpPr txBox="1">
            <a:spLocks noGrp="1"/>
          </p:cNvSpPr>
          <p:nvPr>
            <p:ph type="sldNum" idx="12"/>
          </p:nvPr>
        </p:nvSpPr>
        <p:spPr>
          <a:xfrm>
            <a:off x="5963190" y="6338557"/>
            <a:ext cx="265620" cy="243841"/>
          </a:xfrm>
          <a:prstGeom prst="rect">
            <a:avLst/>
          </a:prstGeom>
          <a:noFill/>
          <a:ln>
            <a:noFill/>
          </a:ln>
        </p:spPr>
        <p:txBody>
          <a:bodyPr spcFirstLastPara="1" wrap="square" lIns="45700" tIns="45700" rIns="45700" bIns="45700" anchor="ctr" anchorCtr="0">
            <a:noAutofit/>
          </a:bodyPr>
          <a:lstStyle>
            <a:lvl1pPr marL="0" marR="0" lvl="0" indent="0" algn="ctr" rtl="0">
              <a:lnSpc>
                <a:spcPct val="100000"/>
              </a:lnSpc>
              <a:spcBef>
                <a:spcPts val="0"/>
              </a:spcBef>
              <a:spcAft>
                <a:spcPts val="0"/>
              </a:spcAft>
              <a:buClr>
                <a:srgbClr val="000000"/>
              </a:buClr>
              <a:buSzPts val="1000"/>
              <a:buFont typeface="Verdana"/>
              <a:buNone/>
              <a:defRPr sz="1000" b="0" i="0" u="none" strike="noStrike" cap="none">
                <a:solidFill>
                  <a:srgbClr val="000000"/>
                </a:solidFill>
                <a:latin typeface="Verdana"/>
                <a:ea typeface="Verdana"/>
                <a:cs typeface="Verdana"/>
                <a:sym typeface="Verdana"/>
              </a:defRPr>
            </a:lvl1pPr>
            <a:lvl2pPr marL="0" marR="0" lvl="1" indent="0" algn="ctr" rtl="0">
              <a:lnSpc>
                <a:spcPct val="100000"/>
              </a:lnSpc>
              <a:spcBef>
                <a:spcPts val="0"/>
              </a:spcBef>
              <a:spcAft>
                <a:spcPts val="0"/>
              </a:spcAft>
              <a:buClr>
                <a:srgbClr val="000000"/>
              </a:buClr>
              <a:buSzPts val="1000"/>
              <a:buFont typeface="Verdana"/>
              <a:buNone/>
              <a:defRPr sz="1000" b="0" i="0" u="none" strike="noStrike" cap="none">
                <a:solidFill>
                  <a:srgbClr val="000000"/>
                </a:solidFill>
                <a:latin typeface="Verdana"/>
                <a:ea typeface="Verdana"/>
                <a:cs typeface="Verdana"/>
                <a:sym typeface="Verdana"/>
              </a:defRPr>
            </a:lvl2pPr>
            <a:lvl3pPr marL="0" marR="0" lvl="2" indent="0" algn="ctr" rtl="0">
              <a:lnSpc>
                <a:spcPct val="100000"/>
              </a:lnSpc>
              <a:spcBef>
                <a:spcPts val="0"/>
              </a:spcBef>
              <a:spcAft>
                <a:spcPts val="0"/>
              </a:spcAft>
              <a:buClr>
                <a:srgbClr val="000000"/>
              </a:buClr>
              <a:buSzPts val="1000"/>
              <a:buFont typeface="Verdana"/>
              <a:buNone/>
              <a:defRPr sz="1000" b="0" i="0" u="none" strike="noStrike" cap="none">
                <a:solidFill>
                  <a:srgbClr val="000000"/>
                </a:solidFill>
                <a:latin typeface="Verdana"/>
                <a:ea typeface="Verdana"/>
                <a:cs typeface="Verdana"/>
                <a:sym typeface="Verdana"/>
              </a:defRPr>
            </a:lvl3pPr>
            <a:lvl4pPr marL="0" marR="0" lvl="3" indent="0" algn="ctr" rtl="0">
              <a:lnSpc>
                <a:spcPct val="100000"/>
              </a:lnSpc>
              <a:spcBef>
                <a:spcPts val="0"/>
              </a:spcBef>
              <a:spcAft>
                <a:spcPts val="0"/>
              </a:spcAft>
              <a:buClr>
                <a:srgbClr val="000000"/>
              </a:buClr>
              <a:buSzPts val="1000"/>
              <a:buFont typeface="Verdana"/>
              <a:buNone/>
              <a:defRPr sz="1000" b="0" i="0" u="none" strike="noStrike" cap="none">
                <a:solidFill>
                  <a:srgbClr val="000000"/>
                </a:solidFill>
                <a:latin typeface="Verdana"/>
                <a:ea typeface="Verdana"/>
                <a:cs typeface="Verdana"/>
                <a:sym typeface="Verdana"/>
              </a:defRPr>
            </a:lvl4pPr>
            <a:lvl5pPr marL="0" marR="0" lvl="4" indent="0" algn="ctr" rtl="0">
              <a:lnSpc>
                <a:spcPct val="100000"/>
              </a:lnSpc>
              <a:spcBef>
                <a:spcPts val="0"/>
              </a:spcBef>
              <a:spcAft>
                <a:spcPts val="0"/>
              </a:spcAft>
              <a:buClr>
                <a:srgbClr val="000000"/>
              </a:buClr>
              <a:buSzPts val="1000"/>
              <a:buFont typeface="Verdana"/>
              <a:buNone/>
              <a:defRPr sz="1000" b="0" i="0" u="none" strike="noStrike" cap="none">
                <a:solidFill>
                  <a:srgbClr val="000000"/>
                </a:solidFill>
                <a:latin typeface="Verdana"/>
                <a:ea typeface="Verdana"/>
                <a:cs typeface="Verdana"/>
                <a:sym typeface="Verdana"/>
              </a:defRPr>
            </a:lvl5pPr>
            <a:lvl6pPr marL="0" marR="0" lvl="5" indent="0" algn="ctr" rtl="0">
              <a:lnSpc>
                <a:spcPct val="100000"/>
              </a:lnSpc>
              <a:spcBef>
                <a:spcPts val="0"/>
              </a:spcBef>
              <a:spcAft>
                <a:spcPts val="0"/>
              </a:spcAft>
              <a:buClr>
                <a:srgbClr val="000000"/>
              </a:buClr>
              <a:buSzPts val="1000"/>
              <a:buFont typeface="Verdana"/>
              <a:buNone/>
              <a:defRPr sz="1000" b="0" i="0" u="none" strike="noStrike" cap="none">
                <a:solidFill>
                  <a:srgbClr val="000000"/>
                </a:solidFill>
                <a:latin typeface="Verdana"/>
                <a:ea typeface="Verdana"/>
                <a:cs typeface="Verdana"/>
                <a:sym typeface="Verdana"/>
              </a:defRPr>
            </a:lvl6pPr>
            <a:lvl7pPr marL="0" marR="0" lvl="6" indent="0" algn="ctr" rtl="0">
              <a:lnSpc>
                <a:spcPct val="100000"/>
              </a:lnSpc>
              <a:spcBef>
                <a:spcPts val="0"/>
              </a:spcBef>
              <a:spcAft>
                <a:spcPts val="0"/>
              </a:spcAft>
              <a:buClr>
                <a:srgbClr val="000000"/>
              </a:buClr>
              <a:buSzPts val="1000"/>
              <a:buFont typeface="Verdana"/>
              <a:buNone/>
              <a:defRPr sz="1000" b="0" i="0" u="none" strike="noStrike" cap="none">
                <a:solidFill>
                  <a:srgbClr val="000000"/>
                </a:solidFill>
                <a:latin typeface="Verdana"/>
                <a:ea typeface="Verdana"/>
                <a:cs typeface="Verdana"/>
                <a:sym typeface="Verdana"/>
              </a:defRPr>
            </a:lvl7pPr>
            <a:lvl8pPr marL="0" marR="0" lvl="7" indent="0" algn="ctr" rtl="0">
              <a:lnSpc>
                <a:spcPct val="100000"/>
              </a:lnSpc>
              <a:spcBef>
                <a:spcPts val="0"/>
              </a:spcBef>
              <a:spcAft>
                <a:spcPts val="0"/>
              </a:spcAft>
              <a:buClr>
                <a:srgbClr val="000000"/>
              </a:buClr>
              <a:buSzPts val="1000"/>
              <a:buFont typeface="Verdana"/>
              <a:buNone/>
              <a:defRPr sz="1000" b="0" i="0" u="none" strike="noStrike" cap="none">
                <a:solidFill>
                  <a:srgbClr val="000000"/>
                </a:solidFill>
                <a:latin typeface="Verdana"/>
                <a:ea typeface="Verdana"/>
                <a:cs typeface="Verdana"/>
                <a:sym typeface="Verdana"/>
              </a:defRPr>
            </a:lvl8pPr>
            <a:lvl9pPr marL="0" marR="0" lvl="8" indent="0" algn="ctr" rtl="0">
              <a:lnSpc>
                <a:spcPct val="100000"/>
              </a:lnSpc>
              <a:spcBef>
                <a:spcPts val="0"/>
              </a:spcBef>
              <a:spcAft>
                <a:spcPts val="0"/>
              </a:spcAft>
              <a:buClr>
                <a:srgbClr val="000000"/>
              </a:buClr>
              <a:buSzPts val="1000"/>
              <a:buFont typeface="Verdana"/>
              <a:buNone/>
              <a:defRPr sz="1000" b="0" i="0" u="none" strike="noStrike" cap="none">
                <a:solidFill>
                  <a:srgbClr val="000000"/>
                </a:solidFill>
                <a:latin typeface="Verdana"/>
                <a:ea typeface="Verdana"/>
                <a:cs typeface="Verdana"/>
                <a:sym typeface="Verdana"/>
              </a:defRPr>
            </a:lvl9pPr>
          </a:lstStyle>
          <a:p>
            <a:pPr marL="0" lvl="0" indent="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8" r:id="rId9"/>
    <p:sldLayoutId id="2147483659" r:id="rId10"/>
    <p:sldLayoutId id="2147483660" r:id="rId11"/>
    <p:sldLayoutId id="2147483661" r:id="rId12"/>
    <p:sldLayoutId id="2147483662" r:id="rId13"/>
    <p:sldLayoutId id="2147483663" r:id="rId14"/>
    <p:sldLayoutId id="2147483664" r:id="rId15"/>
    <p:sldLayoutId id="2147483665" r:id="rId16"/>
    <p:sldLayoutId id="2147483666" r:id="rId17"/>
    <p:sldLayoutId id="2147483667" r:id="rId18"/>
    <p:sldLayoutId id="2147483668" r:id="rId19"/>
    <p:sldLayoutId id="2147483669" r:id="rId2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4.xml"/><Relationship Id="rId5" Type="http://schemas.openxmlformats.org/officeDocument/2006/relationships/image" Target="../media/image14.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8.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6.xml"/><Relationship Id="rId5" Type="http://schemas.openxmlformats.org/officeDocument/2006/relationships/image" Target="../media/image24.png"/><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Shape 172"/>
          <p:cNvSpPr txBox="1">
            <a:spLocks noGrp="1"/>
          </p:cNvSpPr>
          <p:nvPr>
            <p:ph type="title"/>
          </p:nvPr>
        </p:nvSpPr>
        <p:spPr>
          <a:xfrm>
            <a:off x="296329" y="1395572"/>
            <a:ext cx="5486244" cy="1666714"/>
          </a:xfrm>
          <a:prstGeom prst="rect">
            <a:avLst/>
          </a:prstGeom>
          <a:noFill/>
          <a:ln>
            <a:noFill/>
          </a:ln>
        </p:spPr>
        <p:txBody>
          <a:bodyPr spcFirstLastPara="1" wrap="square" lIns="0" tIns="0" rIns="0" bIns="0" anchor="b" anchorCtr="0">
            <a:noAutofit/>
          </a:bodyPr>
          <a:lstStyle/>
          <a:p>
            <a:pPr lvl="0">
              <a:buSzPts val="4800"/>
            </a:pPr>
            <a:br>
              <a:rPr lang="en-US" sz="3200" dirty="0"/>
            </a:br>
            <a:r>
              <a:rPr lang="en-US" sz="3200" dirty="0"/>
              <a:t>Stats844 Final Project</a:t>
            </a:r>
            <a:br>
              <a:rPr lang="en-US" sz="3200" dirty="0"/>
            </a:br>
            <a:br>
              <a:rPr lang="en-US" sz="3200" dirty="0"/>
            </a:br>
            <a:r>
              <a:rPr lang="en-US" sz="3200" dirty="0"/>
              <a:t>Advance Regression:</a:t>
            </a:r>
            <a:br>
              <a:rPr lang="en-US" sz="3200" dirty="0"/>
            </a:br>
            <a:r>
              <a:rPr lang="en-US" sz="3200" dirty="0"/>
              <a:t>Housing Sale-price determinants and estimation</a:t>
            </a:r>
            <a:endParaRPr sz="3200" dirty="0"/>
          </a:p>
        </p:txBody>
      </p:sp>
      <p:sp>
        <p:nvSpPr>
          <p:cNvPr id="173" name="Shape 173"/>
          <p:cNvSpPr txBox="1">
            <a:spLocks noGrp="1"/>
          </p:cNvSpPr>
          <p:nvPr>
            <p:ph type="body" idx="1"/>
          </p:nvPr>
        </p:nvSpPr>
        <p:spPr>
          <a:xfrm>
            <a:off x="300789" y="3627582"/>
            <a:ext cx="5481784" cy="1169025"/>
          </a:xfrm>
          <a:prstGeom prst="rect">
            <a:avLst/>
          </a:prstGeom>
          <a:noFill/>
          <a:ln>
            <a:noFill/>
          </a:ln>
        </p:spPr>
        <p:txBody>
          <a:bodyPr spcFirstLastPara="1" wrap="square" lIns="0" tIns="0" rIns="0" bIns="0" anchor="t" anchorCtr="0">
            <a:noAutofit/>
          </a:bodyPr>
          <a:lstStyle/>
          <a:p>
            <a:pPr marL="0" marR="0" lvl="0" indent="0" algn="l" rtl="0">
              <a:lnSpc>
                <a:spcPct val="60000"/>
              </a:lnSpc>
              <a:spcBef>
                <a:spcPts val="0"/>
              </a:spcBef>
              <a:spcAft>
                <a:spcPts val="0"/>
              </a:spcAft>
              <a:buClr>
                <a:srgbClr val="D9D9D9"/>
              </a:buClr>
              <a:buSzPts val="360"/>
              <a:buFont typeface="Noto Sans Symbols"/>
              <a:buNone/>
            </a:pPr>
            <a:endParaRPr lang="en-US" sz="1400" dirty="0"/>
          </a:p>
          <a:p>
            <a:pPr marL="0" marR="0" lvl="0" indent="0" algn="l" rtl="0">
              <a:lnSpc>
                <a:spcPct val="60000"/>
              </a:lnSpc>
              <a:spcBef>
                <a:spcPts val="0"/>
              </a:spcBef>
              <a:spcAft>
                <a:spcPts val="0"/>
              </a:spcAft>
              <a:buClr>
                <a:srgbClr val="D9D9D9"/>
              </a:buClr>
              <a:buSzPts val="360"/>
              <a:buFont typeface="Noto Sans Symbols"/>
              <a:buNone/>
            </a:pPr>
            <a:r>
              <a:rPr lang="en-US" i="1" u="none" strike="noStrike" cap="none" dirty="0" err="1">
                <a:solidFill>
                  <a:srgbClr val="D9D9D9"/>
                </a:solidFill>
                <a:latin typeface="Cambria" charset="0"/>
                <a:ea typeface="Cambria" charset="0"/>
                <a:cs typeface="Cambria" charset="0"/>
                <a:sym typeface="Georgia"/>
              </a:rPr>
              <a:t>Yiming</a:t>
            </a:r>
            <a:r>
              <a:rPr lang="en-US" i="1" u="none" strike="noStrike" cap="none" dirty="0">
                <a:solidFill>
                  <a:srgbClr val="D9D9D9"/>
                </a:solidFill>
                <a:latin typeface="Cambria" charset="0"/>
                <a:ea typeface="Cambria" charset="0"/>
                <a:cs typeface="Cambria" charset="0"/>
                <a:sym typeface="Georgia"/>
              </a:rPr>
              <a:t> Li 20803</a:t>
            </a:r>
            <a:r>
              <a:rPr lang="en-US" i="1" dirty="0">
                <a:latin typeface="Cambria" charset="0"/>
                <a:ea typeface="Cambria" charset="0"/>
                <a:cs typeface="Cambria" charset="0"/>
              </a:rPr>
              <a:t>118</a:t>
            </a:r>
            <a:endParaRPr lang="en-US" i="1" u="none" strike="noStrike" cap="none" dirty="0">
              <a:solidFill>
                <a:srgbClr val="D9D9D9"/>
              </a:solidFill>
              <a:latin typeface="Cambria" charset="0"/>
              <a:ea typeface="Cambria" charset="0"/>
              <a:cs typeface="Cambria" charset="0"/>
              <a:sym typeface="Georgia"/>
            </a:endParaRPr>
          </a:p>
          <a:p>
            <a:pPr marL="0" marR="0" lvl="0" indent="0" algn="l" rtl="0">
              <a:lnSpc>
                <a:spcPct val="60000"/>
              </a:lnSpc>
              <a:spcBef>
                <a:spcPts val="0"/>
              </a:spcBef>
              <a:spcAft>
                <a:spcPts val="0"/>
              </a:spcAft>
              <a:buClr>
                <a:srgbClr val="D9D9D9"/>
              </a:buClr>
              <a:buSzPts val="360"/>
              <a:buFont typeface="Noto Sans Symbols"/>
              <a:buNone/>
            </a:pPr>
            <a:r>
              <a:rPr lang="en-US" i="1" dirty="0">
                <a:latin typeface="Cambria" charset="0"/>
                <a:ea typeface="Cambria" charset="0"/>
                <a:cs typeface="Cambria" charset="0"/>
              </a:rPr>
              <a:t>                            </a:t>
            </a:r>
            <a:endParaRPr lang="en-US" i="1" u="none" strike="noStrike" cap="none" dirty="0">
              <a:solidFill>
                <a:srgbClr val="D9D9D9"/>
              </a:solidFill>
              <a:latin typeface="Cambria" charset="0"/>
              <a:ea typeface="Cambria" charset="0"/>
              <a:cs typeface="Cambria" charset="0"/>
              <a:sym typeface="Georgia"/>
            </a:endParaRPr>
          </a:p>
          <a:p>
            <a:pPr marL="0" marR="0" lvl="0" indent="0" algn="l" rtl="0">
              <a:lnSpc>
                <a:spcPct val="60000"/>
              </a:lnSpc>
              <a:spcBef>
                <a:spcPts val="0"/>
              </a:spcBef>
              <a:spcAft>
                <a:spcPts val="0"/>
              </a:spcAft>
              <a:buClr>
                <a:srgbClr val="D9D9D9"/>
              </a:buClr>
              <a:buSzPts val="360"/>
              <a:buFont typeface="Noto Sans Symbols"/>
              <a:buNone/>
            </a:pPr>
            <a:endParaRPr lang="en-US" i="1" dirty="0">
              <a:latin typeface="Cambria" charset="0"/>
              <a:ea typeface="Cambria" charset="0"/>
              <a:cs typeface="Cambria" charset="0"/>
            </a:endParaRPr>
          </a:p>
          <a:p>
            <a:pPr marL="0" marR="0" lvl="0" indent="0" algn="l" rtl="0">
              <a:lnSpc>
                <a:spcPct val="60000"/>
              </a:lnSpc>
              <a:spcBef>
                <a:spcPts val="0"/>
              </a:spcBef>
              <a:spcAft>
                <a:spcPts val="0"/>
              </a:spcAft>
              <a:buClr>
                <a:srgbClr val="D9D9D9"/>
              </a:buClr>
              <a:buSzPts val="360"/>
              <a:buFont typeface="Noto Sans Symbols"/>
              <a:buNone/>
            </a:pPr>
            <a:endParaRPr i="1" u="none" strike="noStrike" cap="none" dirty="0">
              <a:solidFill>
                <a:srgbClr val="D9D9D9"/>
              </a:solidFill>
              <a:latin typeface="Cambria" charset="0"/>
              <a:ea typeface="Cambria" charset="0"/>
              <a:cs typeface="Cambria" charset="0"/>
              <a:sym typeface="Georgia"/>
            </a:endParaRPr>
          </a:p>
          <a:p>
            <a:pPr marL="0" marR="0" lvl="0" indent="0" algn="l" rtl="0">
              <a:lnSpc>
                <a:spcPct val="60000"/>
              </a:lnSpc>
              <a:spcBef>
                <a:spcPts val="300"/>
              </a:spcBef>
              <a:spcAft>
                <a:spcPts val="0"/>
              </a:spcAft>
              <a:buClr>
                <a:srgbClr val="D9D9D9"/>
              </a:buClr>
              <a:buSzPts val="500"/>
              <a:buFont typeface="Noto Sans Symbols"/>
              <a:buNone/>
            </a:pPr>
            <a:endParaRPr i="1" u="none" strike="noStrike" cap="none" dirty="0">
              <a:solidFill>
                <a:srgbClr val="D9D9D9"/>
              </a:solidFill>
              <a:latin typeface="Cambria" charset="0"/>
              <a:ea typeface="Cambria" charset="0"/>
              <a:cs typeface="Cambria" charset="0"/>
              <a:sym typeface="Georgia"/>
            </a:endParaRPr>
          </a:p>
          <a:p>
            <a:pPr marL="0" marR="0" lvl="0" indent="0" algn="l" rtl="0">
              <a:lnSpc>
                <a:spcPct val="60000"/>
              </a:lnSpc>
              <a:spcBef>
                <a:spcPts val="300"/>
              </a:spcBef>
              <a:spcAft>
                <a:spcPts val="0"/>
              </a:spcAft>
              <a:buClr>
                <a:srgbClr val="D9D9D9"/>
              </a:buClr>
              <a:buSzPts val="310"/>
              <a:buFont typeface="Noto Sans Symbols"/>
              <a:buNone/>
            </a:pPr>
            <a:endParaRPr lang="en-US" i="1" dirty="0">
              <a:latin typeface="Cambria" charset="0"/>
              <a:ea typeface="Cambria" charset="0"/>
              <a:cs typeface="Cambria" charset="0"/>
            </a:endParaRPr>
          </a:p>
          <a:p>
            <a:pPr marL="0" marR="0" lvl="0" indent="0" algn="l" rtl="0">
              <a:lnSpc>
                <a:spcPct val="60000"/>
              </a:lnSpc>
              <a:spcBef>
                <a:spcPts val="300"/>
              </a:spcBef>
              <a:spcAft>
                <a:spcPts val="0"/>
              </a:spcAft>
              <a:buClr>
                <a:srgbClr val="D9D9D9"/>
              </a:buClr>
              <a:buSzPts val="310"/>
              <a:buFont typeface="Noto Sans Symbols"/>
              <a:buNone/>
            </a:pPr>
            <a:r>
              <a:rPr lang="en-US" i="1" u="none" strike="noStrike" cap="none" dirty="0">
                <a:solidFill>
                  <a:srgbClr val="D9D9D9"/>
                </a:solidFill>
                <a:latin typeface="Cambria" charset="0"/>
                <a:ea typeface="Cambria" charset="0"/>
                <a:cs typeface="Cambria" charset="0"/>
                <a:sym typeface="Georgia"/>
              </a:rPr>
              <a:t>Department of Mathematics</a:t>
            </a:r>
            <a:endParaRPr i="1" dirty="0">
              <a:latin typeface="Cambria" charset="0"/>
              <a:ea typeface="Cambria" charset="0"/>
              <a:cs typeface="Cambria" charset="0"/>
            </a:endParaRPr>
          </a:p>
        </p:txBody>
      </p:sp>
      <p:pic>
        <p:nvPicPr>
          <p:cNvPr id="174" name="Shape 174"/>
          <p:cNvPicPr preferRelativeResize="0">
            <a:picLocks noGrp="1"/>
          </p:cNvPicPr>
          <p:nvPr>
            <p:ph type="pic" idx="2"/>
          </p:nvPr>
        </p:nvPicPr>
        <p:blipFill rotWithShape="1">
          <a:blip r:embed="rId3">
            <a:alphaModFix/>
          </a:blip>
          <a:srcRect l="37089"/>
          <a:stretch/>
        </p:blipFill>
        <p:spPr>
          <a:xfrm>
            <a:off x="6094122" y="397164"/>
            <a:ext cx="6097878" cy="6460836"/>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9693D580-EE4B-0940-B28A-98C1157409DF}"/>
              </a:ext>
            </a:extLst>
          </p:cNvPr>
          <p:cNvSpPr>
            <a:spLocks noGrp="1"/>
          </p:cNvSpPr>
          <p:nvPr>
            <p:ph type="title"/>
          </p:nvPr>
        </p:nvSpPr>
        <p:spPr>
          <a:xfrm>
            <a:off x="304800" y="378784"/>
            <a:ext cx="11569730" cy="895928"/>
          </a:xfrm>
        </p:spPr>
        <p:txBody>
          <a:bodyPr/>
          <a:lstStyle/>
          <a:p>
            <a:pPr algn="ctr"/>
            <a:r>
              <a:rPr kumimoji="1" lang="en-US" altLang="zh-CN" dirty="0"/>
              <a:t>Conclusion</a:t>
            </a:r>
            <a:endParaRPr kumimoji="1" lang="zh-CN" altLang="en-US" dirty="0"/>
          </a:p>
        </p:txBody>
      </p:sp>
      <p:pic>
        <p:nvPicPr>
          <p:cNvPr id="6" name="图片 5">
            <a:extLst>
              <a:ext uri="{FF2B5EF4-FFF2-40B4-BE49-F238E27FC236}">
                <a16:creationId xmlns:a16="http://schemas.microsoft.com/office/drawing/2014/main" id="{511FDD97-FE40-EA4D-8E7E-973EF1A18F33}"/>
              </a:ext>
            </a:extLst>
          </p:cNvPr>
          <p:cNvPicPr>
            <a:picLocks noChangeAspect="1"/>
          </p:cNvPicPr>
          <p:nvPr/>
        </p:nvPicPr>
        <p:blipFill>
          <a:blip r:embed="rId3"/>
          <a:stretch>
            <a:fillRect/>
          </a:stretch>
        </p:blipFill>
        <p:spPr>
          <a:xfrm>
            <a:off x="1913467" y="1913467"/>
            <a:ext cx="9042400" cy="4250266"/>
          </a:xfrm>
          <a:prstGeom prst="rect">
            <a:avLst/>
          </a:prstGeom>
        </p:spPr>
      </p:pic>
      <p:sp>
        <p:nvSpPr>
          <p:cNvPr id="7" name="文本框 6">
            <a:extLst>
              <a:ext uri="{FF2B5EF4-FFF2-40B4-BE49-F238E27FC236}">
                <a16:creationId xmlns:a16="http://schemas.microsoft.com/office/drawing/2014/main" id="{41A964BF-2055-8F43-B18B-EE22B32B1AEA}"/>
              </a:ext>
            </a:extLst>
          </p:cNvPr>
          <p:cNvSpPr txBox="1"/>
          <p:nvPr/>
        </p:nvSpPr>
        <p:spPr>
          <a:xfrm>
            <a:off x="1778000" y="1254691"/>
            <a:ext cx="3657600" cy="523220"/>
          </a:xfrm>
          <a:prstGeom prst="rect">
            <a:avLst/>
          </a:prstGeom>
          <a:noFill/>
        </p:spPr>
        <p:txBody>
          <a:bodyPr wrap="square" rtlCol="0">
            <a:spAutoFit/>
          </a:bodyPr>
          <a:lstStyle/>
          <a:p>
            <a:r>
              <a:rPr kumimoji="1" lang="en-US" altLang="zh-CN" dirty="0"/>
              <a:t>We use Caret package to do hyperparameter tuning</a:t>
            </a:r>
            <a:endParaRPr kumimoji="1" lang="zh-CN" altLang="en-US" dirty="0"/>
          </a:p>
        </p:txBody>
      </p:sp>
      <p:sp>
        <p:nvSpPr>
          <p:cNvPr id="8" name="文本框 7">
            <a:extLst>
              <a:ext uri="{FF2B5EF4-FFF2-40B4-BE49-F238E27FC236}">
                <a16:creationId xmlns:a16="http://schemas.microsoft.com/office/drawing/2014/main" id="{A78DA991-1257-4D4C-AB6A-3EE37A3FE2BF}"/>
              </a:ext>
            </a:extLst>
          </p:cNvPr>
          <p:cNvSpPr txBox="1"/>
          <p:nvPr/>
        </p:nvSpPr>
        <p:spPr>
          <a:xfrm>
            <a:off x="4216400" y="886295"/>
            <a:ext cx="5384800" cy="923330"/>
          </a:xfrm>
          <a:prstGeom prst="rect">
            <a:avLst/>
          </a:prstGeom>
          <a:noFill/>
        </p:spPr>
        <p:txBody>
          <a:bodyPr wrap="square" rtlCol="0">
            <a:spAutoFit/>
          </a:bodyPr>
          <a:lstStyle/>
          <a:p>
            <a:r>
              <a:rPr kumimoji="1" lang="en-US" altLang="zh-CN" sz="5400" dirty="0">
                <a:solidFill>
                  <a:srgbClr val="0070C0"/>
                </a:solidFill>
                <a:latin typeface="STXingkai" panose="02010800040101010101" pitchFamily="2" charset="-122"/>
                <a:ea typeface="STXingkai" panose="02010800040101010101" pitchFamily="2" charset="-122"/>
              </a:rPr>
              <a:t>Winner is </a:t>
            </a:r>
            <a:r>
              <a:rPr kumimoji="1" lang="en-US" altLang="zh-CN" sz="5400" dirty="0" err="1">
                <a:solidFill>
                  <a:srgbClr val="FF0000"/>
                </a:solidFill>
                <a:latin typeface="STXingkai" panose="02010800040101010101" pitchFamily="2" charset="-122"/>
                <a:ea typeface="STXingkai" panose="02010800040101010101" pitchFamily="2" charset="-122"/>
              </a:rPr>
              <a:t>Xgboost</a:t>
            </a:r>
            <a:r>
              <a:rPr kumimoji="1" lang="en-US" altLang="zh-CN" sz="5400" dirty="0">
                <a:solidFill>
                  <a:srgbClr val="0070C0"/>
                </a:solidFill>
                <a:latin typeface="STXingkai" panose="02010800040101010101" pitchFamily="2" charset="-122"/>
                <a:ea typeface="STXingkai" panose="02010800040101010101" pitchFamily="2" charset="-122"/>
              </a:rPr>
              <a:t>!!!</a:t>
            </a:r>
            <a:endParaRPr kumimoji="1" lang="zh-CN" altLang="en-US" sz="5400" dirty="0">
              <a:solidFill>
                <a:srgbClr val="0070C0"/>
              </a:solidFill>
              <a:latin typeface="STXingkai" panose="02010800040101010101" pitchFamily="2" charset="-122"/>
              <a:ea typeface="STXingkai" panose="02010800040101010101" pitchFamily="2" charset="-122"/>
            </a:endParaRPr>
          </a:p>
        </p:txBody>
      </p:sp>
      <p:sp>
        <p:nvSpPr>
          <p:cNvPr id="9" name="文本框 8">
            <a:extLst>
              <a:ext uri="{FF2B5EF4-FFF2-40B4-BE49-F238E27FC236}">
                <a16:creationId xmlns:a16="http://schemas.microsoft.com/office/drawing/2014/main" id="{99328F60-04C4-7E42-A0FE-871456B77B90}"/>
              </a:ext>
            </a:extLst>
          </p:cNvPr>
          <p:cNvSpPr txBox="1"/>
          <p:nvPr/>
        </p:nvSpPr>
        <p:spPr>
          <a:xfrm>
            <a:off x="4725592" y="1652793"/>
            <a:ext cx="7449475" cy="584775"/>
          </a:xfrm>
          <a:prstGeom prst="rect">
            <a:avLst/>
          </a:prstGeom>
          <a:noFill/>
        </p:spPr>
        <p:txBody>
          <a:bodyPr wrap="none" rtlCol="0">
            <a:spAutoFit/>
          </a:bodyPr>
          <a:lstStyle/>
          <a:p>
            <a:r>
              <a:rPr kumimoji="1" lang="en-US" altLang="zh-CN" sz="3200" dirty="0">
                <a:latin typeface="STHupo" panose="02010800040101010101" pitchFamily="2" charset="-122"/>
                <a:ea typeface="STHupo" panose="02010800040101010101" pitchFamily="2" charset="-122"/>
              </a:rPr>
              <a:t>But if </a:t>
            </a:r>
            <a:r>
              <a:rPr kumimoji="1" lang="en-US" altLang="zh-CN" sz="3200" dirty="0">
                <a:solidFill>
                  <a:srgbClr val="FF0000"/>
                </a:solidFill>
                <a:latin typeface="STHupo" panose="02010800040101010101" pitchFamily="2" charset="-122"/>
                <a:ea typeface="STHupo" panose="02010800040101010101" pitchFamily="2" charset="-122"/>
              </a:rPr>
              <a:t>training time matter</a:t>
            </a:r>
            <a:r>
              <a:rPr kumimoji="1" lang="en-US" altLang="zh-CN" sz="3200" dirty="0">
                <a:latin typeface="STHupo" panose="02010800040101010101" pitchFamily="2" charset="-122"/>
                <a:ea typeface="STHupo" panose="02010800040101010101" pitchFamily="2" charset="-122"/>
              </a:rPr>
              <a:t>, I prefer </a:t>
            </a:r>
            <a:r>
              <a:rPr kumimoji="1" lang="en-US" altLang="zh-CN" sz="3200" dirty="0">
                <a:solidFill>
                  <a:srgbClr val="FF0000"/>
                </a:solidFill>
                <a:latin typeface="STHupo" panose="02010800040101010101" pitchFamily="2" charset="-122"/>
                <a:ea typeface="STHupo" panose="02010800040101010101" pitchFamily="2" charset="-122"/>
              </a:rPr>
              <a:t>Lasso</a:t>
            </a:r>
            <a:endParaRPr kumimoji="1" lang="zh-CN" altLang="en-US" sz="3200" dirty="0">
              <a:solidFill>
                <a:srgbClr val="FF0000"/>
              </a:solidFill>
              <a:latin typeface="STHupo" panose="02010800040101010101" pitchFamily="2" charset="-122"/>
              <a:ea typeface="STHupo" panose="02010800040101010101" pitchFamily="2" charset="-122"/>
            </a:endParaRPr>
          </a:p>
        </p:txBody>
      </p:sp>
      <p:sp>
        <p:nvSpPr>
          <p:cNvPr id="10" name="文本框 9">
            <a:extLst>
              <a:ext uri="{FF2B5EF4-FFF2-40B4-BE49-F238E27FC236}">
                <a16:creationId xmlns:a16="http://schemas.microsoft.com/office/drawing/2014/main" id="{F7DE4578-2B3A-334E-977C-0DFB71894071}"/>
              </a:ext>
            </a:extLst>
          </p:cNvPr>
          <p:cNvSpPr txBox="1"/>
          <p:nvPr/>
        </p:nvSpPr>
        <p:spPr>
          <a:xfrm>
            <a:off x="1778000" y="6303683"/>
            <a:ext cx="5791970" cy="307777"/>
          </a:xfrm>
          <a:prstGeom prst="rect">
            <a:avLst/>
          </a:prstGeom>
          <a:noFill/>
        </p:spPr>
        <p:txBody>
          <a:bodyPr wrap="none" rtlCol="0">
            <a:spAutoFit/>
          </a:bodyPr>
          <a:lstStyle/>
          <a:p>
            <a:r>
              <a:rPr kumimoji="1" lang="en-US" altLang="zh-CN" dirty="0"/>
              <a:t>Notes: No hyperparameter tuning for Liner regression and Lasso model</a:t>
            </a:r>
            <a:endParaRPr kumimoji="1" lang="zh-CN" altLang="en-US" dirty="0"/>
          </a:p>
        </p:txBody>
      </p:sp>
    </p:spTree>
    <p:extLst>
      <p:ext uri="{BB962C8B-B14F-4D97-AF65-F5344CB8AC3E}">
        <p14:creationId xmlns:p14="http://schemas.microsoft.com/office/powerpoint/2010/main" val="3263629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linds(horizontal)">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3EA0DA9A-C024-264B-97B9-073EFA988303}"/>
              </a:ext>
            </a:extLst>
          </p:cNvPr>
          <p:cNvSpPr>
            <a:spLocks noGrp="1"/>
          </p:cNvSpPr>
          <p:nvPr>
            <p:ph type="title"/>
          </p:nvPr>
        </p:nvSpPr>
        <p:spPr>
          <a:xfrm>
            <a:off x="1174281" y="285172"/>
            <a:ext cx="11569730" cy="895928"/>
          </a:xfrm>
        </p:spPr>
        <p:txBody>
          <a:bodyPr/>
          <a:lstStyle/>
          <a:p>
            <a:r>
              <a:rPr kumimoji="1" lang="en-US" altLang="zh-CN" dirty="0"/>
              <a:t>Some </a:t>
            </a:r>
            <a:r>
              <a:rPr kumimoji="1" lang="en-US" altLang="zh-CN" dirty="0">
                <a:solidFill>
                  <a:srgbClr val="FF0000"/>
                </a:solidFill>
              </a:rPr>
              <a:t>suggestions</a:t>
            </a:r>
            <a:r>
              <a:rPr kumimoji="1" lang="en-US" altLang="zh-CN" dirty="0"/>
              <a:t> from a Rookie Data Scientist</a:t>
            </a:r>
            <a:endParaRPr kumimoji="1" lang="zh-CN" altLang="en-US" dirty="0"/>
          </a:p>
        </p:txBody>
      </p:sp>
      <p:pic>
        <p:nvPicPr>
          <p:cNvPr id="6" name="图片 5">
            <a:extLst>
              <a:ext uri="{FF2B5EF4-FFF2-40B4-BE49-F238E27FC236}">
                <a16:creationId xmlns:a16="http://schemas.microsoft.com/office/drawing/2014/main" id="{17F5E37F-4DB7-E24F-B0F5-DA58570F97FD}"/>
              </a:ext>
            </a:extLst>
          </p:cNvPr>
          <p:cNvPicPr>
            <a:picLocks noChangeAspect="1"/>
          </p:cNvPicPr>
          <p:nvPr/>
        </p:nvPicPr>
        <p:blipFill>
          <a:blip r:embed="rId3"/>
          <a:stretch>
            <a:fillRect/>
          </a:stretch>
        </p:blipFill>
        <p:spPr>
          <a:xfrm>
            <a:off x="1710267" y="1045633"/>
            <a:ext cx="7772399" cy="5676900"/>
          </a:xfrm>
          <a:prstGeom prst="rect">
            <a:avLst/>
          </a:prstGeom>
        </p:spPr>
      </p:pic>
    </p:spTree>
    <p:extLst>
      <p:ext uri="{BB962C8B-B14F-4D97-AF65-F5344CB8AC3E}">
        <p14:creationId xmlns:p14="http://schemas.microsoft.com/office/powerpoint/2010/main" val="35063057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1" name="Shape 181"/>
          <p:cNvSpPr txBox="1">
            <a:spLocks noGrp="1"/>
          </p:cNvSpPr>
          <p:nvPr>
            <p:ph type="title"/>
          </p:nvPr>
        </p:nvSpPr>
        <p:spPr>
          <a:xfrm>
            <a:off x="259881" y="517234"/>
            <a:ext cx="11569731" cy="895928"/>
          </a:xfrm>
          <a:prstGeom prst="rect">
            <a:avLst/>
          </a:prstGeom>
          <a:noFill/>
          <a:ln>
            <a:noFill/>
          </a:ln>
        </p:spPr>
        <p:txBody>
          <a:bodyPr spcFirstLastPara="1" wrap="square" lIns="45700" tIns="45700" rIns="45700" bIns="45700" anchor="ctr" anchorCtr="0">
            <a:noAutofit/>
          </a:bodyPr>
          <a:lstStyle/>
          <a:p>
            <a:pPr marL="0" marR="0" lvl="0" indent="0" algn="ctr" rtl="0">
              <a:lnSpc>
                <a:spcPct val="85000"/>
              </a:lnSpc>
              <a:spcBef>
                <a:spcPts val="0"/>
              </a:spcBef>
              <a:spcAft>
                <a:spcPts val="0"/>
              </a:spcAft>
              <a:buClr>
                <a:srgbClr val="000000"/>
              </a:buClr>
              <a:buSzPts val="3600"/>
              <a:buFont typeface="Impact"/>
              <a:buNone/>
            </a:pPr>
            <a:r>
              <a:rPr lang="en-US" sz="3600" b="0" i="0" u="none" strike="noStrike" cap="none" dirty="0">
                <a:solidFill>
                  <a:srgbClr val="000000"/>
                </a:solidFill>
                <a:latin typeface="Impact" panose="020B0806030902050204" pitchFamily="34" charset="0"/>
                <a:ea typeface="STHupo" panose="02010800040101010101" pitchFamily="2" charset="-122"/>
                <a:sym typeface="Impact"/>
              </a:rPr>
              <a:t>Introduction</a:t>
            </a:r>
            <a:endParaRPr dirty="0">
              <a:latin typeface="Impact" panose="020B0806030902050204" pitchFamily="34" charset="0"/>
              <a:ea typeface="STHupo" panose="02010800040101010101" pitchFamily="2" charset="-122"/>
            </a:endParaRPr>
          </a:p>
        </p:txBody>
      </p:sp>
      <p:sp>
        <p:nvSpPr>
          <p:cNvPr id="182" name="Shape 182"/>
          <p:cNvSpPr txBox="1">
            <a:spLocks noGrp="1"/>
          </p:cNvSpPr>
          <p:nvPr>
            <p:ph type="body" idx="1"/>
          </p:nvPr>
        </p:nvSpPr>
        <p:spPr>
          <a:xfrm>
            <a:off x="259881" y="1413162"/>
            <a:ext cx="11569731" cy="4595119"/>
          </a:xfrm>
          <a:prstGeom prst="rect">
            <a:avLst/>
          </a:prstGeom>
          <a:noFill/>
          <a:ln>
            <a:noFill/>
          </a:ln>
        </p:spPr>
        <p:txBody>
          <a:bodyPr spcFirstLastPara="1" wrap="square" lIns="45700" tIns="45700" rIns="45700" bIns="45700" anchor="t" anchorCtr="0">
            <a:noAutofit/>
          </a:bodyPr>
          <a:lstStyle/>
          <a:p>
            <a:r>
              <a:rPr lang="en" altLang="zh-CN" dirty="0"/>
              <a:t>House price becomes one of the biggest problems almost for everyone in everywhere. The price is so high that many people are </a:t>
            </a:r>
            <a:r>
              <a:rPr lang="en" altLang="zh-CN" dirty="0">
                <a:solidFill>
                  <a:srgbClr val="FF0000"/>
                </a:solidFill>
              </a:rPr>
              <a:t>under the pressure of buying a house or the overwhelming house loan</a:t>
            </a:r>
            <a:r>
              <a:rPr lang="en" altLang="zh-CN" dirty="0"/>
              <a:t>. Moreover, the </a:t>
            </a:r>
            <a:r>
              <a:rPr lang="en" altLang="zh-CN" dirty="0">
                <a:solidFill>
                  <a:srgbClr val="FF0000"/>
                </a:solidFill>
              </a:rPr>
              <a:t>growing house  price</a:t>
            </a:r>
            <a:r>
              <a:rPr lang="en" altLang="zh-CN" dirty="0"/>
              <a:t> makes people more panic and accelerates their buying plan.</a:t>
            </a:r>
          </a:p>
          <a:p>
            <a:endParaRPr lang="en" altLang="zh-CN" dirty="0"/>
          </a:p>
          <a:p>
            <a:r>
              <a:rPr lang="en" altLang="zh-CN" dirty="0"/>
              <a:t>This project aims to explore the real reasons behind the high house price, and </a:t>
            </a:r>
            <a:r>
              <a:rPr lang="en" altLang="zh-CN" dirty="0">
                <a:solidFill>
                  <a:srgbClr val="FF0000"/>
                </a:solidFill>
              </a:rPr>
              <a:t>how those factors impact the price of the house</a:t>
            </a:r>
            <a:r>
              <a:rPr lang="en" altLang="zh-CN" dirty="0"/>
              <a:t>, in other words, using given housing information to </a:t>
            </a:r>
            <a:r>
              <a:rPr lang="en" altLang="zh-CN" dirty="0">
                <a:solidFill>
                  <a:srgbClr val="FF0000"/>
                </a:solidFill>
              </a:rPr>
              <a:t>predict the house price</a:t>
            </a:r>
            <a:r>
              <a:rPr lang="en" altLang="zh-CN" dirty="0"/>
              <a:t>. </a:t>
            </a:r>
          </a:p>
          <a:p>
            <a:endParaRPr lang="en" altLang="zh-CN" dirty="0"/>
          </a:p>
          <a:p>
            <a:r>
              <a:rPr lang="en" altLang="zh-CN" dirty="0"/>
              <a:t>Hopefully, we can give some suggestions when customers buy a new house.</a:t>
            </a:r>
          </a:p>
          <a:p>
            <a:pPr marL="0" marR="0" lvl="0" indent="388620" algn="l" rtl="0">
              <a:lnSpc>
                <a:spcPct val="115000"/>
              </a:lnSpc>
              <a:spcBef>
                <a:spcPts val="1300"/>
              </a:spcBef>
              <a:spcAft>
                <a:spcPts val="0"/>
              </a:spcAft>
              <a:buClr>
                <a:srgbClr val="585858"/>
              </a:buClr>
              <a:buSzPts val="2300"/>
              <a:buFont typeface="Noto Sans Symbols"/>
              <a:buNone/>
            </a:pPr>
            <a:r>
              <a:rPr lang="en-US" sz="2300" b="0" i="0" u="none" strike="noStrike" cap="none" dirty="0">
                <a:solidFill>
                  <a:srgbClr val="000000"/>
                </a:solidFill>
                <a:latin typeface="Arial"/>
                <a:ea typeface="Arial"/>
                <a:cs typeface="Arial"/>
                <a:sym typeface="Arial"/>
              </a:rPr>
              <a:t> </a:t>
            </a:r>
            <a:endParaRPr sz="2400" b="0" i="0" u="none" strike="noStrike" cap="none" dirty="0">
              <a:solidFill>
                <a:srgbClr val="000000"/>
              </a:solidFill>
              <a:latin typeface="Georgia"/>
              <a:ea typeface="Georgia"/>
              <a:cs typeface="Georgia"/>
              <a:sym typeface="Georgia"/>
            </a:endParaRPr>
          </a:p>
        </p:txBody>
      </p:sp>
      <p:sp>
        <p:nvSpPr>
          <p:cNvPr id="183" name="Shape 183"/>
          <p:cNvSpPr txBox="1">
            <a:spLocks noGrp="1"/>
          </p:cNvSpPr>
          <p:nvPr>
            <p:ph type="sldNum" idx="12"/>
          </p:nvPr>
        </p:nvSpPr>
        <p:spPr>
          <a:xfrm>
            <a:off x="6003560" y="6338557"/>
            <a:ext cx="184880" cy="243841"/>
          </a:xfrm>
          <a:prstGeom prst="rect">
            <a:avLst/>
          </a:prstGeom>
          <a:no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00"/>
              </a:buClr>
              <a:buSzPts val="1000"/>
              <a:buFont typeface="Verdana"/>
              <a:buNone/>
            </a:pPr>
            <a:fld id="{00000000-1234-1234-1234-123412341234}" type="slidenum">
              <a:rPr lang="en-US" sz="1000" b="0" i="0" u="none" strike="noStrike" cap="none">
                <a:solidFill>
                  <a:srgbClr val="000000"/>
                </a:solidFill>
                <a:latin typeface="Verdana"/>
                <a:ea typeface="Verdana"/>
                <a:cs typeface="Verdana"/>
                <a:sym typeface="Verdana"/>
              </a:rPr>
              <a:t>2</a:t>
            </a:fld>
            <a:endParaRPr sz="1000" b="0" i="0" u="none" strike="noStrike" cap="none">
              <a:solidFill>
                <a:srgbClr val="000000"/>
              </a:solidFill>
              <a:latin typeface="Verdana"/>
              <a:ea typeface="Verdana"/>
              <a:cs typeface="Verdana"/>
              <a:sym typeface="Verdana"/>
            </a:endParaRPr>
          </a:p>
        </p:txBody>
      </p:sp>
    </p:spTree>
  </p:cSld>
  <p:clrMapOvr>
    <a:masterClrMapping/>
  </p:clrMapOvr>
  <p:transition spd="slow">
    <p:fade thruBlk="1"/>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91" name="Shape 191"/>
          <p:cNvSpPr/>
          <p:nvPr/>
        </p:nvSpPr>
        <p:spPr>
          <a:xfrm>
            <a:off x="645640" y="2562487"/>
            <a:ext cx="5542800" cy="4471200"/>
          </a:xfrm>
          <a:prstGeom prst="rect">
            <a:avLst/>
          </a:prstGeom>
          <a:noFill/>
          <a:ln>
            <a:noFill/>
          </a:ln>
        </p:spPr>
        <p:txBody>
          <a:bodyPr spcFirstLastPara="1" wrap="square" lIns="45700" tIns="45700" rIns="45700" bIns="45700" anchor="t" anchorCtr="0">
            <a:noAutofit/>
          </a:bodyPr>
          <a:lstStyle/>
          <a:p>
            <a:pPr marL="288925" lvl="0" indent="-288925" rtl="0">
              <a:lnSpc>
                <a:spcPct val="90000"/>
              </a:lnSpc>
              <a:spcBef>
                <a:spcPts val="800"/>
              </a:spcBef>
              <a:spcAft>
                <a:spcPts val="0"/>
              </a:spcAft>
              <a:buClr>
                <a:schemeClr val="dk1"/>
              </a:buClr>
              <a:buSzPts val="1700"/>
              <a:buFont typeface="Noto Sans Symbols"/>
              <a:buChar char="●"/>
            </a:pPr>
            <a:r>
              <a:rPr lang="en-US" sz="2000" dirty="0">
                <a:solidFill>
                  <a:srgbClr val="FF0000"/>
                </a:solidFill>
                <a:latin typeface="Georgia"/>
                <a:ea typeface="Georgia"/>
                <a:cs typeface="Georgia"/>
                <a:sym typeface="Georgia"/>
              </a:rPr>
              <a:t>Sales price</a:t>
            </a:r>
            <a:r>
              <a:rPr lang="en-US" sz="2000" dirty="0">
                <a:solidFill>
                  <a:schemeClr val="dk1"/>
                </a:solidFill>
                <a:latin typeface="Georgia"/>
                <a:ea typeface="Georgia"/>
                <a:cs typeface="Georgia"/>
                <a:sym typeface="Georgia"/>
              </a:rPr>
              <a:t>(response variable)</a:t>
            </a:r>
          </a:p>
          <a:p>
            <a:pPr marL="288925" lvl="0" indent="-288925">
              <a:lnSpc>
                <a:spcPct val="90000"/>
              </a:lnSpc>
              <a:spcBef>
                <a:spcPts val="800"/>
              </a:spcBef>
              <a:buClr>
                <a:schemeClr val="dk1"/>
              </a:buClr>
              <a:buSzPts val="1700"/>
              <a:buFont typeface="Noto Sans Symbols"/>
              <a:buChar char="●"/>
            </a:pPr>
            <a:r>
              <a:rPr lang="en" altLang="zh-CN" sz="2000" dirty="0"/>
              <a:t>Ground living Area</a:t>
            </a:r>
            <a:endParaRPr lang="en-US" sz="2000" dirty="0">
              <a:solidFill>
                <a:schemeClr val="dk1"/>
              </a:solidFill>
              <a:latin typeface="Georgia"/>
              <a:ea typeface="Georgia"/>
              <a:cs typeface="Georgia"/>
              <a:sym typeface="Georgia"/>
            </a:endParaRPr>
          </a:p>
          <a:p>
            <a:pPr marL="288925" lvl="0" indent="-288925">
              <a:lnSpc>
                <a:spcPct val="90000"/>
              </a:lnSpc>
              <a:spcBef>
                <a:spcPts val="800"/>
              </a:spcBef>
              <a:buClr>
                <a:schemeClr val="dk1"/>
              </a:buClr>
              <a:buSzPts val="1700"/>
              <a:buFont typeface="Noto Sans Symbols"/>
              <a:buChar char="●"/>
            </a:pPr>
            <a:r>
              <a:rPr lang="en" altLang="zh-CN" sz="2000" dirty="0"/>
              <a:t>Overall material Quality</a:t>
            </a:r>
          </a:p>
          <a:p>
            <a:pPr marL="288925" lvl="0" indent="-288925">
              <a:lnSpc>
                <a:spcPct val="90000"/>
              </a:lnSpc>
              <a:spcBef>
                <a:spcPts val="800"/>
              </a:spcBef>
              <a:buClr>
                <a:schemeClr val="dk1"/>
              </a:buClr>
              <a:buSzPts val="1700"/>
              <a:buFont typeface="Noto Sans Symbols"/>
              <a:buChar char="●"/>
            </a:pPr>
            <a:r>
              <a:rPr lang="en" altLang="zh-CN" sz="2000" dirty="0"/>
              <a:t>Roof material</a:t>
            </a:r>
          </a:p>
          <a:p>
            <a:pPr marL="288925" lvl="0" indent="-288925">
              <a:lnSpc>
                <a:spcPct val="90000"/>
              </a:lnSpc>
              <a:spcBef>
                <a:spcPts val="800"/>
              </a:spcBef>
              <a:buClr>
                <a:schemeClr val="dk1"/>
              </a:buClr>
              <a:buSzPts val="1700"/>
              <a:buFont typeface="Noto Sans Symbols"/>
              <a:buChar char="●"/>
            </a:pPr>
            <a:r>
              <a:rPr lang="en" altLang="zh-CN" sz="2000" dirty="0"/>
              <a:t>Type of foundation</a:t>
            </a:r>
          </a:p>
          <a:p>
            <a:pPr marL="288925" lvl="0" indent="-288925">
              <a:lnSpc>
                <a:spcPct val="90000"/>
              </a:lnSpc>
              <a:spcBef>
                <a:spcPts val="800"/>
              </a:spcBef>
              <a:buClr>
                <a:schemeClr val="dk1"/>
              </a:buClr>
              <a:buSzPts val="1700"/>
              <a:buFont typeface="Noto Sans Symbols"/>
              <a:buChar char="●"/>
            </a:pPr>
            <a:r>
              <a:rPr lang="en" altLang="zh-CN" sz="2000" dirty="0"/>
              <a:t>Central Air Condition</a:t>
            </a:r>
          </a:p>
          <a:p>
            <a:pPr marL="288925" lvl="0" indent="-288925">
              <a:lnSpc>
                <a:spcPct val="90000"/>
              </a:lnSpc>
              <a:spcBef>
                <a:spcPts val="800"/>
              </a:spcBef>
              <a:buClr>
                <a:schemeClr val="dk1"/>
              </a:buClr>
              <a:buSzPts val="1700"/>
              <a:buFont typeface="Noto Sans Symbols"/>
              <a:buChar char="●"/>
            </a:pPr>
            <a:r>
              <a:rPr lang="en" altLang="zh-CN" sz="2000" dirty="0"/>
              <a:t>Electrical system</a:t>
            </a:r>
          </a:p>
          <a:p>
            <a:pPr marL="288925" lvl="0" indent="-288925">
              <a:lnSpc>
                <a:spcPct val="90000"/>
              </a:lnSpc>
              <a:spcBef>
                <a:spcPts val="800"/>
              </a:spcBef>
              <a:buClr>
                <a:schemeClr val="dk1"/>
              </a:buClr>
              <a:buSzPts val="1700"/>
              <a:buFont typeface="Noto Sans Symbols"/>
              <a:buChar char="●"/>
            </a:pPr>
            <a:r>
              <a:rPr lang="en" altLang="zh-CN" sz="2000" dirty="0"/>
              <a:t>Year garage was built</a:t>
            </a:r>
          </a:p>
          <a:p>
            <a:pPr marL="288925" lvl="0" indent="-288925">
              <a:lnSpc>
                <a:spcPct val="90000"/>
              </a:lnSpc>
              <a:spcBef>
                <a:spcPts val="800"/>
              </a:spcBef>
              <a:buClr>
                <a:schemeClr val="dk1"/>
              </a:buClr>
              <a:buSzPts val="1700"/>
              <a:buFont typeface="Noto Sans Symbols"/>
              <a:buChar char="●"/>
            </a:pPr>
            <a:r>
              <a:rPr lang="en" altLang="zh-CN" sz="2000" dirty="0"/>
              <a:t>Fence quality</a:t>
            </a:r>
          </a:p>
          <a:p>
            <a:pPr marL="288925" lvl="0" indent="-288925">
              <a:lnSpc>
                <a:spcPct val="90000"/>
              </a:lnSpc>
              <a:spcBef>
                <a:spcPts val="800"/>
              </a:spcBef>
              <a:buClr>
                <a:schemeClr val="dk1"/>
              </a:buClr>
              <a:buSzPts val="1700"/>
              <a:buFont typeface="Noto Sans Symbols"/>
              <a:buChar char="●"/>
            </a:pPr>
            <a:r>
              <a:rPr lang="en" altLang="zh-CN" sz="2000" dirty="0"/>
              <a:t>Month Sold , Year Sold </a:t>
            </a:r>
          </a:p>
          <a:p>
            <a:pPr marL="288925" lvl="0" indent="-288925">
              <a:lnSpc>
                <a:spcPct val="90000"/>
              </a:lnSpc>
              <a:spcBef>
                <a:spcPts val="800"/>
              </a:spcBef>
              <a:buClr>
                <a:schemeClr val="dk1"/>
              </a:buClr>
              <a:buSzPts val="1700"/>
              <a:buFont typeface="Noto Sans Symbols"/>
              <a:buChar char="●"/>
            </a:pPr>
            <a:endParaRPr lang="en" altLang="zh-CN" sz="2000" dirty="0"/>
          </a:p>
          <a:p>
            <a:pPr marL="288925" lvl="0" indent="-288925">
              <a:lnSpc>
                <a:spcPct val="90000"/>
              </a:lnSpc>
              <a:spcBef>
                <a:spcPts val="800"/>
              </a:spcBef>
              <a:buClr>
                <a:schemeClr val="dk1"/>
              </a:buClr>
              <a:buSzPts val="1700"/>
              <a:buFont typeface="Noto Sans Symbols"/>
              <a:buChar char="●"/>
            </a:pPr>
            <a:endParaRPr lang="en" altLang="zh-CN" sz="2000" dirty="0"/>
          </a:p>
          <a:p>
            <a:pPr marL="288925" marR="0" lvl="0" indent="-191770" algn="l" rtl="0">
              <a:lnSpc>
                <a:spcPct val="90000"/>
              </a:lnSpc>
              <a:spcBef>
                <a:spcPts val="800"/>
              </a:spcBef>
              <a:spcAft>
                <a:spcPts val="0"/>
              </a:spcAft>
              <a:buClr>
                <a:srgbClr val="000000"/>
              </a:buClr>
              <a:buSzPts val="1530"/>
              <a:buFont typeface="Noto Sans Symbols"/>
              <a:buNone/>
            </a:pPr>
            <a:endParaRPr sz="1800" b="0" i="0" u="none" strike="noStrike" cap="none" dirty="0">
              <a:solidFill>
                <a:srgbClr val="000000"/>
              </a:solidFill>
              <a:latin typeface="Georgia"/>
              <a:ea typeface="Georgia"/>
              <a:cs typeface="Georgia"/>
              <a:sym typeface="Georgia"/>
            </a:endParaRPr>
          </a:p>
          <a:p>
            <a:pPr marL="288925" marR="0" lvl="0" indent="-191770" algn="l" rtl="0">
              <a:lnSpc>
                <a:spcPct val="90000"/>
              </a:lnSpc>
              <a:spcBef>
                <a:spcPts val="800"/>
              </a:spcBef>
              <a:spcAft>
                <a:spcPts val="0"/>
              </a:spcAft>
              <a:buClr>
                <a:srgbClr val="000000"/>
              </a:buClr>
              <a:buSzPts val="1530"/>
              <a:buFont typeface="Noto Sans Symbols"/>
              <a:buNone/>
            </a:pPr>
            <a:endParaRPr sz="1800" b="0" i="0" u="none" strike="noStrike" cap="none" dirty="0">
              <a:solidFill>
                <a:srgbClr val="000000"/>
              </a:solidFill>
              <a:latin typeface="Georgia"/>
              <a:ea typeface="Georgia"/>
              <a:cs typeface="Georgia"/>
              <a:sym typeface="Georgia"/>
            </a:endParaRPr>
          </a:p>
        </p:txBody>
      </p:sp>
      <p:sp>
        <p:nvSpPr>
          <p:cNvPr id="194" name="Shape 194"/>
          <p:cNvSpPr txBox="1">
            <a:spLocks noGrp="1"/>
          </p:cNvSpPr>
          <p:nvPr>
            <p:ph type="title"/>
          </p:nvPr>
        </p:nvSpPr>
        <p:spPr>
          <a:xfrm>
            <a:off x="311107" y="419757"/>
            <a:ext cx="11569800" cy="895800"/>
          </a:xfrm>
          <a:prstGeom prst="rect">
            <a:avLst/>
          </a:prstGeom>
          <a:noFill/>
          <a:ln>
            <a:noFill/>
          </a:ln>
        </p:spPr>
        <p:txBody>
          <a:bodyPr spcFirstLastPara="1" wrap="square" lIns="45700" tIns="45700" rIns="45700" bIns="45700" anchor="ctr" anchorCtr="0">
            <a:noAutofit/>
          </a:bodyPr>
          <a:lstStyle/>
          <a:p>
            <a:pPr marL="0" marR="0" lvl="0" indent="0" algn="ctr" rtl="0">
              <a:lnSpc>
                <a:spcPct val="85000"/>
              </a:lnSpc>
              <a:spcBef>
                <a:spcPts val="0"/>
              </a:spcBef>
              <a:spcAft>
                <a:spcPts val="0"/>
              </a:spcAft>
              <a:buClr>
                <a:srgbClr val="000000"/>
              </a:buClr>
              <a:buSzPts val="3600"/>
              <a:buFont typeface="Impact"/>
              <a:buNone/>
            </a:pPr>
            <a:r>
              <a:rPr lang="en-US" sz="3600" b="0" i="0" u="none" strike="noStrike" cap="none" dirty="0">
                <a:solidFill>
                  <a:srgbClr val="000000"/>
                </a:solidFill>
                <a:latin typeface="Impact"/>
                <a:ea typeface="Impact"/>
                <a:cs typeface="Impact"/>
                <a:sym typeface="Impact"/>
              </a:rPr>
              <a:t>Dataset Overview</a:t>
            </a:r>
            <a:endParaRPr lang="en-US" dirty="0"/>
          </a:p>
        </p:txBody>
      </p:sp>
      <p:sp>
        <p:nvSpPr>
          <p:cNvPr id="195" name="Shape 195"/>
          <p:cNvSpPr txBox="1">
            <a:spLocks noGrp="1"/>
          </p:cNvSpPr>
          <p:nvPr>
            <p:ph type="sldNum" idx="12"/>
          </p:nvPr>
        </p:nvSpPr>
        <p:spPr>
          <a:xfrm>
            <a:off x="6003560" y="6338557"/>
            <a:ext cx="184880" cy="243841"/>
          </a:xfrm>
          <a:prstGeom prst="rect">
            <a:avLst/>
          </a:prstGeom>
          <a:no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00"/>
              </a:buClr>
              <a:buSzPts val="1000"/>
              <a:buFont typeface="Verdana"/>
              <a:buNone/>
            </a:pPr>
            <a:fld id="{00000000-1234-1234-1234-123412341234}" type="slidenum">
              <a:rPr lang="en-US" sz="1000" b="0" i="0" u="none" strike="noStrike" cap="none">
                <a:solidFill>
                  <a:srgbClr val="000000"/>
                </a:solidFill>
                <a:latin typeface="Verdana"/>
                <a:ea typeface="Verdana"/>
                <a:cs typeface="Verdana"/>
                <a:sym typeface="Verdana"/>
              </a:rPr>
              <a:t>3</a:t>
            </a:fld>
            <a:endParaRPr sz="1000" b="0" i="0" u="none" strike="noStrike" cap="none">
              <a:solidFill>
                <a:srgbClr val="000000"/>
              </a:solidFill>
              <a:latin typeface="Verdana"/>
              <a:ea typeface="Verdana"/>
              <a:cs typeface="Verdana"/>
              <a:sym typeface="Verdana"/>
            </a:endParaRPr>
          </a:p>
        </p:txBody>
      </p:sp>
      <p:sp>
        <p:nvSpPr>
          <p:cNvPr id="5" name="文本占位符 4">
            <a:extLst>
              <a:ext uri="{FF2B5EF4-FFF2-40B4-BE49-F238E27FC236}">
                <a16:creationId xmlns:a16="http://schemas.microsoft.com/office/drawing/2014/main" id="{D93F67B3-C503-BA43-BF35-3E3DF8652494}"/>
              </a:ext>
            </a:extLst>
          </p:cNvPr>
          <p:cNvSpPr>
            <a:spLocks noGrp="1"/>
          </p:cNvSpPr>
          <p:nvPr>
            <p:ph type="body" idx="1"/>
          </p:nvPr>
        </p:nvSpPr>
        <p:spPr>
          <a:xfrm>
            <a:off x="889935" y="1892217"/>
            <a:ext cx="5542714" cy="670270"/>
          </a:xfrm>
        </p:spPr>
        <p:txBody>
          <a:bodyPr/>
          <a:lstStyle/>
          <a:p>
            <a:r>
              <a:rPr lang="en-US" altLang="zh-CN" sz="2400" dirty="0"/>
              <a:t>Source: Kaggle</a:t>
            </a:r>
          </a:p>
          <a:p>
            <a:r>
              <a:rPr lang="en-US" altLang="zh-CN" sz="2400" dirty="0">
                <a:latin typeface="Georgia" panose="02040502050405020303" pitchFamily="18" charset="0"/>
              </a:rPr>
              <a:t>Size: </a:t>
            </a:r>
            <a:r>
              <a:rPr lang="en-US" altLang="zh-CN" sz="2400" dirty="0">
                <a:solidFill>
                  <a:srgbClr val="FF0000"/>
                </a:solidFill>
                <a:latin typeface="Georgia" panose="02040502050405020303" pitchFamily="18" charset="0"/>
              </a:rPr>
              <a:t>1460*81</a:t>
            </a:r>
            <a:endParaRPr lang="zh-CN" altLang="en-US" sz="2400" dirty="0">
              <a:solidFill>
                <a:srgbClr val="FF0000"/>
              </a:solidFill>
              <a:latin typeface="Georgia" panose="02040502050405020303" pitchFamily="18" charset="0"/>
            </a:endParaRPr>
          </a:p>
          <a:p>
            <a:r>
              <a:rPr lang="en-US" altLang="zh-CN" sz="2400" dirty="0"/>
              <a:t>main variables:</a:t>
            </a:r>
            <a:endParaRPr lang="zh-CN" altLang="en-US" sz="2400" dirty="0"/>
          </a:p>
        </p:txBody>
      </p:sp>
      <p:pic>
        <p:nvPicPr>
          <p:cNvPr id="7" name="图片 6">
            <a:extLst>
              <a:ext uri="{FF2B5EF4-FFF2-40B4-BE49-F238E27FC236}">
                <a16:creationId xmlns:a16="http://schemas.microsoft.com/office/drawing/2014/main" id="{F2ECE916-EF98-DC43-89DA-60177DB6C86C}"/>
              </a:ext>
            </a:extLst>
          </p:cNvPr>
          <p:cNvPicPr>
            <a:picLocks noChangeAspect="1"/>
          </p:cNvPicPr>
          <p:nvPr/>
        </p:nvPicPr>
        <p:blipFill>
          <a:blip r:embed="rId3"/>
          <a:stretch>
            <a:fillRect/>
          </a:stretch>
        </p:blipFill>
        <p:spPr>
          <a:xfrm>
            <a:off x="5486400" y="1135606"/>
            <a:ext cx="6394507" cy="4751662"/>
          </a:xfrm>
          <a:prstGeom prst="rect">
            <a:avLst/>
          </a:prstGeom>
        </p:spPr>
      </p:pic>
      <p:sp>
        <p:nvSpPr>
          <p:cNvPr id="9" name="文本框 8">
            <a:extLst>
              <a:ext uri="{FF2B5EF4-FFF2-40B4-BE49-F238E27FC236}">
                <a16:creationId xmlns:a16="http://schemas.microsoft.com/office/drawing/2014/main" id="{72C0DC14-C5D8-3D4A-8329-4757D5DDB196}"/>
              </a:ext>
            </a:extLst>
          </p:cNvPr>
          <p:cNvSpPr txBox="1"/>
          <p:nvPr/>
        </p:nvSpPr>
        <p:spPr>
          <a:xfrm>
            <a:off x="3704715" y="1164230"/>
            <a:ext cx="1900026" cy="1815882"/>
          </a:xfrm>
          <a:prstGeom prst="rect">
            <a:avLst/>
          </a:prstGeom>
          <a:noFill/>
        </p:spPr>
        <p:txBody>
          <a:bodyPr wrap="square" rtlCol="0">
            <a:spAutoFit/>
          </a:bodyPr>
          <a:lstStyle/>
          <a:p>
            <a:r>
              <a:rPr kumimoji="1" lang="en-US" altLang="zh-CN" sz="2800" dirty="0">
                <a:solidFill>
                  <a:srgbClr val="FF0000"/>
                </a:solidFill>
                <a:latin typeface="STXingkai" panose="02010800040101010101" pitchFamily="2" charset="-122"/>
                <a:ea typeface="STXingkai" panose="02010800040101010101" pitchFamily="2" charset="-122"/>
              </a:rPr>
              <a:t>Small </a:t>
            </a:r>
            <a:r>
              <a:rPr kumimoji="1" lang="en-US" altLang="zh-CN" sz="2800" dirty="0">
                <a:solidFill>
                  <a:schemeClr val="tx1"/>
                </a:solidFill>
                <a:latin typeface="STXingkai" panose="02010800040101010101" pitchFamily="2" charset="-122"/>
                <a:ea typeface="STXingkai" panose="02010800040101010101" pitchFamily="2" charset="-122"/>
              </a:rPr>
              <a:t>dataset, but </a:t>
            </a:r>
            <a:r>
              <a:rPr kumimoji="1" lang="en-US" altLang="zh-CN" sz="2800" dirty="0">
                <a:solidFill>
                  <a:srgbClr val="FF0000"/>
                </a:solidFill>
                <a:latin typeface="STXingkai" panose="02010800040101010101" pitchFamily="2" charset="-122"/>
                <a:ea typeface="STXingkai" panose="02010800040101010101" pitchFamily="2" charset="-122"/>
              </a:rPr>
              <a:t>good</a:t>
            </a:r>
            <a:r>
              <a:rPr kumimoji="1" lang="en-US" altLang="zh-CN" sz="2800" dirty="0">
                <a:solidFill>
                  <a:schemeClr val="tx1"/>
                </a:solidFill>
                <a:latin typeface="STXingkai" panose="02010800040101010101" pitchFamily="2" charset="-122"/>
                <a:ea typeface="STXingkai" panose="02010800040101010101" pitchFamily="2" charset="-122"/>
              </a:rPr>
              <a:t> for </a:t>
            </a:r>
            <a:r>
              <a:rPr kumimoji="1" lang="en-US" altLang="zh-CN" sz="2800" dirty="0">
                <a:solidFill>
                  <a:srgbClr val="FF0000"/>
                </a:solidFill>
                <a:latin typeface="STXingkai" panose="02010800040101010101" pitchFamily="2" charset="-122"/>
                <a:ea typeface="STXingkai" panose="02010800040101010101" pitchFamily="2" charset="-122"/>
              </a:rPr>
              <a:t>training</a:t>
            </a:r>
            <a:r>
              <a:rPr kumimoji="1" lang="en-US" altLang="zh-CN" sz="2800" dirty="0">
                <a:solidFill>
                  <a:schemeClr val="tx1"/>
                </a:solidFill>
                <a:latin typeface="STXingkai" panose="02010800040101010101" pitchFamily="2" charset="-122"/>
                <a:ea typeface="STXingkai" panose="02010800040101010101" pitchFamily="2" charset="-122"/>
              </a:rPr>
              <a:t> and </a:t>
            </a:r>
            <a:r>
              <a:rPr kumimoji="1" lang="en-US" altLang="zh-CN" sz="2800" dirty="0">
                <a:solidFill>
                  <a:srgbClr val="FF0000"/>
                </a:solidFill>
                <a:latin typeface="STXingkai" panose="02010800040101010101" pitchFamily="2" charset="-122"/>
                <a:ea typeface="STXingkai" panose="02010800040101010101" pitchFamily="2" charset="-122"/>
              </a:rPr>
              <a:t>practice</a:t>
            </a:r>
            <a:r>
              <a:rPr kumimoji="1" lang="en-US" altLang="zh-CN" sz="2800" dirty="0">
                <a:solidFill>
                  <a:schemeClr val="tx1"/>
                </a:solidFill>
                <a:latin typeface="STXingkai" panose="02010800040101010101" pitchFamily="2" charset="-122"/>
                <a:ea typeface="STXingkai" panose="02010800040101010101" pitchFamily="2" charset="-122"/>
              </a:rPr>
              <a:t> </a:t>
            </a:r>
            <a:r>
              <a:rPr kumimoji="1" lang="en-US" altLang="zh-CN" sz="2800" dirty="0">
                <a:solidFill>
                  <a:srgbClr val="FF0000"/>
                </a:solidFill>
                <a:latin typeface="STXingkai" panose="02010800040101010101" pitchFamily="2" charset="-122"/>
                <a:ea typeface="STXingkai" panose="02010800040101010101" pitchFamily="2" charset="-122"/>
              </a:rPr>
              <a:t>!</a:t>
            </a:r>
            <a:endParaRPr kumimoji="1" lang="zh-CN" altLang="en-US" sz="2800" dirty="0">
              <a:solidFill>
                <a:srgbClr val="FF0000"/>
              </a:solidFill>
              <a:latin typeface="STXingkai" panose="02010800040101010101" pitchFamily="2" charset="-122"/>
              <a:ea typeface="STXingkai" panose="02010800040101010101" pitchFamily="2" charset="-122"/>
            </a:endParaRPr>
          </a:p>
        </p:txBody>
      </p:sp>
    </p:spTree>
  </p:cSld>
  <p:clrMapOvr>
    <a:masterClrMapping/>
  </p:clrMapOvr>
  <p:transition spd="slow">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Effect transition="in" filter="fade">
                                      <p:cBhvr>
                                        <p:cTn id="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1" name="Shape 201"/>
          <p:cNvSpPr txBox="1">
            <a:spLocks noGrp="1"/>
          </p:cNvSpPr>
          <p:nvPr>
            <p:ph type="title"/>
          </p:nvPr>
        </p:nvSpPr>
        <p:spPr>
          <a:xfrm>
            <a:off x="259881" y="403625"/>
            <a:ext cx="11569731" cy="895928"/>
          </a:xfrm>
          <a:prstGeom prst="rect">
            <a:avLst/>
          </a:prstGeom>
          <a:noFill/>
          <a:ln>
            <a:noFill/>
          </a:ln>
        </p:spPr>
        <p:txBody>
          <a:bodyPr spcFirstLastPara="1" wrap="square" lIns="45700" tIns="45700" rIns="45700" bIns="45700" anchor="ctr" anchorCtr="0">
            <a:noAutofit/>
          </a:bodyPr>
          <a:lstStyle/>
          <a:p>
            <a:pPr marL="0" marR="0" lvl="0" indent="0" algn="ctr" rtl="0">
              <a:lnSpc>
                <a:spcPct val="85000"/>
              </a:lnSpc>
              <a:spcBef>
                <a:spcPts val="0"/>
              </a:spcBef>
              <a:spcAft>
                <a:spcPts val="0"/>
              </a:spcAft>
              <a:buClr>
                <a:srgbClr val="000000"/>
              </a:buClr>
              <a:buSzPts val="3600"/>
              <a:buFont typeface="Impact"/>
              <a:buNone/>
            </a:pPr>
            <a:r>
              <a:rPr lang="en-US" altLang="zh-CN" dirty="0"/>
              <a:t> Data Preprocessing</a:t>
            </a:r>
            <a:endParaRPr dirty="0"/>
          </a:p>
        </p:txBody>
      </p:sp>
      <p:sp>
        <p:nvSpPr>
          <p:cNvPr id="202" name="Shape 202"/>
          <p:cNvSpPr txBox="1">
            <a:spLocks noGrp="1"/>
          </p:cNvSpPr>
          <p:nvPr>
            <p:ph type="sldNum" idx="12"/>
          </p:nvPr>
        </p:nvSpPr>
        <p:spPr>
          <a:xfrm>
            <a:off x="6003560" y="6338557"/>
            <a:ext cx="184880" cy="243841"/>
          </a:xfrm>
          <a:prstGeom prst="rect">
            <a:avLst/>
          </a:prstGeom>
          <a:no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00"/>
              </a:buClr>
              <a:buSzPts val="1000"/>
              <a:buFont typeface="Verdana"/>
              <a:buNone/>
            </a:pPr>
            <a:fld id="{00000000-1234-1234-1234-123412341234}" type="slidenum">
              <a:rPr lang="en-US" sz="1000" b="0" i="0" u="none" strike="noStrike" cap="none">
                <a:solidFill>
                  <a:srgbClr val="000000"/>
                </a:solidFill>
                <a:latin typeface="Verdana"/>
                <a:ea typeface="Verdana"/>
                <a:cs typeface="Verdana"/>
                <a:sym typeface="Verdana"/>
              </a:rPr>
              <a:t>4</a:t>
            </a:fld>
            <a:endParaRPr sz="1000" b="0" i="0" u="none" strike="noStrike" cap="none">
              <a:solidFill>
                <a:srgbClr val="000000"/>
              </a:solidFill>
              <a:latin typeface="Verdana"/>
              <a:ea typeface="Verdana"/>
              <a:cs typeface="Verdana"/>
              <a:sym typeface="Verdana"/>
            </a:endParaRPr>
          </a:p>
        </p:txBody>
      </p:sp>
      <p:sp>
        <p:nvSpPr>
          <p:cNvPr id="2" name="文本框 1">
            <a:extLst>
              <a:ext uri="{FF2B5EF4-FFF2-40B4-BE49-F238E27FC236}">
                <a16:creationId xmlns:a16="http://schemas.microsoft.com/office/drawing/2014/main" id="{4B942006-C136-8A44-B9B5-3FCADAC98232}"/>
              </a:ext>
            </a:extLst>
          </p:cNvPr>
          <p:cNvSpPr txBox="1"/>
          <p:nvPr/>
        </p:nvSpPr>
        <p:spPr>
          <a:xfrm>
            <a:off x="453021" y="811431"/>
            <a:ext cx="1213319" cy="830997"/>
          </a:xfrm>
          <a:prstGeom prst="rect">
            <a:avLst/>
          </a:prstGeom>
          <a:noFill/>
        </p:spPr>
        <p:txBody>
          <a:bodyPr wrap="square" rtlCol="0">
            <a:spAutoFit/>
          </a:bodyPr>
          <a:lstStyle/>
          <a:p>
            <a:r>
              <a:rPr kumimoji="1" lang="en-US" altLang="zh-CN" sz="2400" dirty="0"/>
              <a:t>Raw</a:t>
            </a:r>
            <a:r>
              <a:rPr kumimoji="1" lang="zh-CN" altLang="en-US" sz="2400" dirty="0"/>
              <a:t> </a:t>
            </a:r>
            <a:r>
              <a:rPr kumimoji="1" lang="en-US" altLang="zh-CN" sz="2400" dirty="0"/>
              <a:t>Data</a:t>
            </a:r>
            <a:r>
              <a:rPr kumimoji="1" lang="zh-CN" altLang="en-US" sz="2400" dirty="0"/>
              <a:t> </a:t>
            </a:r>
          </a:p>
        </p:txBody>
      </p:sp>
      <p:sp>
        <p:nvSpPr>
          <p:cNvPr id="9" name="右箭头 8">
            <a:extLst>
              <a:ext uri="{FF2B5EF4-FFF2-40B4-BE49-F238E27FC236}">
                <a16:creationId xmlns:a16="http://schemas.microsoft.com/office/drawing/2014/main" id="{1C648BD5-2314-834F-8354-28D638F58B84}"/>
              </a:ext>
            </a:extLst>
          </p:cNvPr>
          <p:cNvSpPr/>
          <p:nvPr/>
        </p:nvSpPr>
        <p:spPr>
          <a:xfrm rot="5400000">
            <a:off x="634456" y="1661401"/>
            <a:ext cx="519817" cy="531025"/>
          </a:xfrm>
          <a:prstGeom prst="rightArrow">
            <a:avLst/>
          </a:prstGeom>
          <a:ln/>
        </p:spPr>
        <p:style>
          <a:lnRef idx="0">
            <a:schemeClr val="accent6"/>
          </a:lnRef>
          <a:fillRef idx="3">
            <a:schemeClr val="accent6"/>
          </a:fillRef>
          <a:effectRef idx="3">
            <a:schemeClr val="accent6"/>
          </a:effectRef>
          <a:fontRef idx="minor">
            <a:schemeClr val="lt1"/>
          </a:fontRef>
        </p:style>
        <p:txBody>
          <a:bodyPr rtlCol="0" anchor="ctr"/>
          <a:lstStyle/>
          <a:p>
            <a:pPr algn="ctr"/>
            <a:endParaRPr kumimoji="1" lang="zh-CN" altLang="en-US" dirty="0">
              <a:solidFill>
                <a:schemeClr val="accent6"/>
              </a:solidFill>
              <a:highlight>
                <a:srgbClr val="0000FF"/>
              </a:highlight>
            </a:endParaRPr>
          </a:p>
        </p:txBody>
      </p:sp>
      <p:sp>
        <p:nvSpPr>
          <p:cNvPr id="11" name="文本框 10">
            <a:extLst>
              <a:ext uri="{FF2B5EF4-FFF2-40B4-BE49-F238E27FC236}">
                <a16:creationId xmlns:a16="http://schemas.microsoft.com/office/drawing/2014/main" id="{5D229E5E-AAC9-6C4F-A09F-508F26534CE0}"/>
              </a:ext>
            </a:extLst>
          </p:cNvPr>
          <p:cNvSpPr txBox="1"/>
          <p:nvPr/>
        </p:nvSpPr>
        <p:spPr>
          <a:xfrm>
            <a:off x="158411" y="2186822"/>
            <a:ext cx="1507929" cy="1169551"/>
          </a:xfrm>
          <a:prstGeom prst="rect">
            <a:avLst/>
          </a:prstGeom>
          <a:noFill/>
        </p:spPr>
        <p:txBody>
          <a:bodyPr wrap="square" rtlCol="0">
            <a:spAutoFit/>
          </a:bodyPr>
          <a:lstStyle/>
          <a:p>
            <a:r>
              <a:rPr kumimoji="1" lang="en-US" altLang="zh-CN" dirty="0"/>
              <a:t>Fill </a:t>
            </a:r>
            <a:r>
              <a:rPr kumimoji="1" lang="en-US" altLang="zh-CN" dirty="0">
                <a:solidFill>
                  <a:srgbClr val="FF0000"/>
                </a:solidFill>
              </a:rPr>
              <a:t>NAs</a:t>
            </a:r>
            <a:r>
              <a:rPr kumimoji="1" lang="en-US" altLang="zh-CN" dirty="0"/>
              <a:t> with</a:t>
            </a:r>
          </a:p>
          <a:p>
            <a:r>
              <a:rPr kumimoji="1" lang="en-US" altLang="zh-CN" dirty="0"/>
              <a:t>with </a:t>
            </a:r>
            <a:r>
              <a:rPr kumimoji="1" lang="en-US" altLang="zh-CN" dirty="0">
                <a:solidFill>
                  <a:srgbClr val="FF0000"/>
                </a:solidFill>
              </a:rPr>
              <a:t>Median</a:t>
            </a:r>
            <a:r>
              <a:rPr kumimoji="1" lang="en-US" altLang="zh-CN" dirty="0"/>
              <a:t>(numeric)</a:t>
            </a:r>
          </a:p>
          <a:p>
            <a:r>
              <a:rPr kumimoji="1" lang="en-US" altLang="zh-CN" dirty="0"/>
              <a:t>and </a:t>
            </a:r>
            <a:r>
              <a:rPr kumimoji="1" lang="en-US" altLang="zh-CN" dirty="0">
                <a:solidFill>
                  <a:srgbClr val="FF0000"/>
                </a:solidFill>
              </a:rPr>
              <a:t>Mode</a:t>
            </a:r>
            <a:r>
              <a:rPr kumimoji="1" lang="en-US" altLang="zh-CN" dirty="0"/>
              <a:t>(Category)</a:t>
            </a:r>
          </a:p>
        </p:txBody>
      </p:sp>
      <p:sp>
        <p:nvSpPr>
          <p:cNvPr id="12" name="圆角右箭头 11">
            <a:extLst>
              <a:ext uri="{FF2B5EF4-FFF2-40B4-BE49-F238E27FC236}">
                <a16:creationId xmlns:a16="http://schemas.microsoft.com/office/drawing/2014/main" id="{0C68A821-1EFC-4C4D-9185-5238C8FF31F1}"/>
              </a:ext>
            </a:extLst>
          </p:cNvPr>
          <p:cNvSpPr/>
          <p:nvPr/>
        </p:nvSpPr>
        <p:spPr>
          <a:xfrm>
            <a:off x="4857654" y="1285848"/>
            <a:ext cx="230932" cy="1704425"/>
          </a:xfrm>
          <a:prstGeom prst="bentArrow">
            <a:avLst>
              <a:gd name="adj1" fmla="val 25000"/>
              <a:gd name="adj2" fmla="val 25000"/>
              <a:gd name="adj3" fmla="val 25000"/>
              <a:gd name="adj4" fmla="val 593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18" name="圆角右箭头 17">
            <a:extLst>
              <a:ext uri="{FF2B5EF4-FFF2-40B4-BE49-F238E27FC236}">
                <a16:creationId xmlns:a16="http://schemas.microsoft.com/office/drawing/2014/main" id="{5C534B64-A232-9647-9DFF-50D13B91861F}"/>
              </a:ext>
            </a:extLst>
          </p:cNvPr>
          <p:cNvSpPr/>
          <p:nvPr/>
        </p:nvSpPr>
        <p:spPr>
          <a:xfrm flipV="1">
            <a:off x="4859516" y="3479412"/>
            <a:ext cx="202912" cy="1975422"/>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24" name="右箭头 23">
            <a:extLst>
              <a:ext uri="{FF2B5EF4-FFF2-40B4-BE49-F238E27FC236}">
                <a16:creationId xmlns:a16="http://schemas.microsoft.com/office/drawing/2014/main" id="{5CA6B7D4-4878-544D-8BD1-D943B6E2F691}"/>
              </a:ext>
            </a:extLst>
          </p:cNvPr>
          <p:cNvSpPr/>
          <p:nvPr/>
        </p:nvSpPr>
        <p:spPr>
          <a:xfrm rot="5400000">
            <a:off x="614452" y="3401325"/>
            <a:ext cx="536210" cy="531025"/>
          </a:xfrm>
          <a:prstGeom prst="rightArrow">
            <a:avLst/>
          </a:prstGeom>
          <a:ln/>
        </p:spPr>
        <p:style>
          <a:lnRef idx="0">
            <a:schemeClr val="accent6"/>
          </a:lnRef>
          <a:fillRef idx="3">
            <a:schemeClr val="accent6"/>
          </a:fillRef>
          <a:effectRef idx="3">
            <a:schemeClr val="accent6"/>
          </a:effectRef>
          <a:fontRef idx="minor">
            <a:schemeClr val="lt1"/>
          </a:fontRef>
        </p:style>
        <p:txBody>
          <a:bodyPr rtlCol="0" anchor="ctr"/>
          <a:lstStyle/>
          <a:p>
            <a:pPr algn="ctr"/>
            <a:endParaRPr kumimoji="1" lang="zh-CN" altLang="en-US" dirty="0">
              <a:solidFill>
                <a:schemeClr val="accent6"/>
              </a:solidFill>
              <a:highlight>
                <a:srgbClr val="0000FF"/>
              </a:highlight>
            </a:endParaRPr>
          </a:p>
        </p:txBody>
      </p:sp>
      <p:sp>
        <p:nvSpPr>
          <p:cNvPr id="20" name="文本框 19">
            <a:extLst>
              <a:ext uri="{FF2B5EF4-FFF2-40B4-BE49-F238E27FC236}">
                <a16:creationId xmlns:a16="http://schemas.microsoft.com/office/drawing/2014/main" id="{5AE88480-6B3E-A340-81E9-4026E840B314}"/>
              </a:ext>
            </a:extLst>
          </p:cNvPr>
          <p:cNvSpPr txBox="1"/>
          <p:nvPr/>
        </p:nvSpPr>
        <p:spPr>
          <a:xfrm>
            <a:off x="87851" y="4096287"/>
            <a:ext cx="2345922" cy="523220"/>
          </a:xfrm>
          <a:prstGeom prst="rect">
            <a:avLst/>
          </a:prstGeom>
          <a:noFill/>
        </p:spPr>
        <p:txBody>
          <a:bodyPr wrap="square" rtlCol="0">
            <a:spAutoFit/>
          </a:bodyPr>
          <a:lstStyle/>
          <a:p>
            <a:r>
              <a:rPr kumimoji="1" lang="en-US" altLang="zh-CN" dirty="0">
                <a:solidFill>
                  <a:srgbClr val="FF0000"/>
                </a:solidFill>
              </a:rPr>
              <a:t>Log transformation </a:t>
            </a:r>
            <a:r>
              <a:rPr kumimoji="1" lang="en-US" altLang="zh-CN" dirty="0"/>
              <a:t>for Sales price</a:t>
            </a:r>
            <a:endParaRPr kumimoji="1" lang="zh-CN" altLang="en-US" dirty="0"/>
          </a:p>
        </p:txBody>
      </p:sp>
      <p:sp>
        <p:nvSpPr>
          <p:cNvPr id="26" name="右箭头 25">
            <a:extLst>
              <a:ext uri="{FF2B5EF4-FFF2-40B4-BE49-F238E27FC236}">
                <a16:creationId xmlns:a16="http://schemas.microsoft.com/office/drawing/2014/main" id="{24C5C5CD-3052-EA4C-8EF3-C2DC38604305}"/>
              </a:ext>
            </a:extLst>
          </p:cNvPr>
          <p:cNvSpPr/>
          <p:nvPr/>
        </p:nvSpPr>
        <p:spPr>
          <a:xfrm>
            <a:off x="1618446" y="2790394"/>
            <a:ext cx="536210" cy="531025"/>
          </a:xfrm>
          <a:prstGeom prst="rightArrow">
            <a:avLst/>
          </a:prstGeom>
          <a:ln/>
        </p:spPr>
        <p:style>
          <a:lnRef idx="0">
            <a:schemeClr val="accent6"/>
          </a:lnRef>
          <a:fillRef idx="3">
            <a:schemeClr val="accent6"/>
          </a:fillRef>
          <a:effectRef idx="3">
            <a:schemeClr val="accent6"/>
          </a:effectRef>
          <a:fontRef idx="minor">
            <a:schemeClr val="lt1"/>
          </a:fontRef>
        </p:style>
        <p:txBody>
          <a:bodyPr rtlCol="0" anchor="ctr"/>
          <a:lstStyle/>
          <a:p>
            <a:pPr algn="ctr"/>
            <a:endParaRPr kumimoji="1" lang="zh-CN" altLang="en-US" dirty="0">
              <a:solidFill>
                <a:schemeClr val="accent6"/>
              </a:solidFill>
              <a:highlight>
                <a:srgbClr val="0000FF"/>
              </a:highlight>
            </a:endParaRPr>
          </a:p>
        </p:txBody>
      </p:sp>
      <p:sp>
        <p:nvSpPr>
          <p:cNvPr id="21" name="文本框 20">
            <a:extLst>
              <a:ext uri="{FF2B5EF4-FFF2-40B4-BE49-F238E27FC236}">
                <a16:creationId xmlns:a16="http://schemas.microsoft.com/office/drawing/2014/main" id="{F118A52D-C7DD-7541-84C7-9ED04921E154}"/>
              </a:ext>
            </a:extLst>
          </p:cNvPr>
          <p:cNvSpPr txBox="1"/>
          <p:nvPr/>
        </p:nvSpPr>
        <p:spPr>
          <a:xfrm>
            <a:off x="4594302" y="2956459"/>
            <a:ext cx="924007" cy="738664"/>
          </a:xfrm>
          <a:prstGeom prst="rect">
            <a:avLst/>
          </a:prstGeom>
          <a:noFill/>
        </p:spPr>
        <p:txBody>
          <a:bodyPr wrap="square" rtlCol="0">
            <a:spAutoFit/>
          </a:bodyPr>
          <a:lstStyle/>
          <a:p>
            <a:r>
              <a:rPr kumimoji="1" lang="en-US" altLang="zh-CN" dirty="0"/>
              <a:t>Feature </a:t>
            </a:r>
          </a:p>
          <a:p>
            <a:r>
              <a:rPr kumimoji="1" lang="en-US" altLang="zh-CN" dirty="0"/>
              <a:t>Selection </a:t>
            </a:r>
          </a:p>
          <a:p>
            <a:endParaRPr kumimoji="1" lang="zh-CN" altLang="en-US" dirty="0"/>
          </a:p>
        </p:txBody>
      </p:sp>
      <p:sp>
        <p:nvSpPr>
          <p:cNvPr id="22" name="文本框 21">
            <a:extLst>
              <a:ext uri="{FF2B5EF4-FFF2-40B4-BE49-F238E27FC236}">
                <a16:creationId xmlns:a16="http://schemas.microsoft.com/office/drawing/2014/main" id="{028181EE-7BE5-EC4E-96D5-902548DB6457}"/>
              </a:ext>
            </a:extLst>
          </p:cNvPr>
          <p:cNvSpPr txBox="1"/>
          <p:nvPr/>
        </p:nvSpPr>
        <p:spPr>
          <a:xfrm>
            <a:off x="4392567" y="2035352"/>
            <a:ext cx="851515" cy="307777"/>
          </a:xfrm>
          <a:prstGeom prst="rect">
            <a:avLst/>
          </a:prstGeom>
          <a:noFill/>
        </p:spPr>
        <p:txBody>
          <a:bodyPr wrap="none" rtlCol="0">
            <a:spAutoFit/>
          </a:bodyPr>
          <a:lstStyle/>
          <a:p>
            <a:r>
              <a:rPr kumimoji="1" lang="en-US" altLang="zh-CN" dirty="0">
                <a:solidFill>
                  <a:schemeClr val="tx1"/>
                </a:solidFill>
              </a:rPr>
              <a:t>Numeric</a:t>
            </a:r>
            <a:endParaRPr kumimoji="1" lang="zh-CN" altLang="en-US" dirty="0">
              <a:solidFill>
                <a:schemeClr val="tx1"/>
              </a:solidFill>
            </a:endParaRPr>
          </a:p>
        </p:txBody>
      </p:sp>
      <p:sp>
        <p:nvSpPr>
          <p:cNvPr id="23" name="文本框 22">
            <a:extLst>
              <a:ext uri="{FF2B5EF4-FFF2-40B4-BE49-F238E27FC236}">
                <a16:creationId xmlns:a16="http://schemas.microsoft.com/office/drawing/2014/main" id="{E628F897-68CB-AF42-B117-09359333838C}"/>
              </a:ext>
            </a:extLst>
          </p:cNvPr>
          <p:cNvSpPr txBox="1"/>
          <p:nvPr/>
        </p:nvSpPr>
        <p:spPr>
          <a:xfrm>
            <a:off x="4465651" y="4587089"/>
            <a:ext cx="960519" cy="307777"/>
          </a:xfrm>
          <a:prstGeom prst="rect">
            <a:avLst/>
          </a:prstGeom>
          <a:noFill/>
        </p:spPr>
        <p:txBody>
          <a:bodyPr wrap="none" rtlCol="0">
            <a:spAutoFit/>
          </a:bodyPr>
          <a:lstStyle/>
          <a:p>
            <a:r>
              <a:rPr kumimoji="1" lang="en-US" altLang="zh-CN" dirty="0"/>
              <a:t>Category </a:t>
            </a:r>
            <a:endParaRPr kumimoji="1" lang="zh-CN" altLang="en-US" dirty="0"/>
          </a:p>
        </p:txBody>
      </p:sp>
      <p:pic>
        <p:nvPicPr>
          <p:cNvPr id="27" name="图片 26">
            <a:extLst>
              <a:ext uri="{FF2B5EF4-FFF2-40B4-BE49-F238E27FC236}">
                <a16:creationId xmlns:a16="http://schemas.microsoft.com/office/drawing/2014/main" id="{ACF13D21-257C-F346-B496-28EB612C8D0E}"/>
              </a:ext>
            </a:extLst>
          </p:cNvPr>
          <p:cNvPicPr>
            <a:picLocks noChangeAspect="1"/>
          </p:cNvPicPr>
          <p:nvPr/>
        </p:nvPicPr>
        <p:blipFill>
          <a:blip r:embed="rId3"/>
          <a:stretch>
            <a:fillRect/>
          </a:stretch>
        </p:blipFill>
        <p:spPr>
          <a:xfrm>
            <a:off x="5209668" y="1106993"/>
            <a:ext cx="1997822" cy="1768825"/>
          </a:xfrm>
          <a:prstGeom prst="rect">
            <a:avLst/>
          </a:prstGeom>
        </p:spPr>
      </p:pic>
      <p:sp>
        <p:nvSpPr>
          <p:cNvPr id="32" name="右箭头 31">
            <a:extLst>
              <a:ext uri="{FF2B5EF4-FFF2-40B4-BE49-F238E27FC236}">
                <a16:creationId xmlns:a16="http://schemas.microsoft.com/office/drawing/2014/main" id="{53237259-BB00-FA4E-AD72-3085FAE2DB83}"/>
              </a:ext>
            </a:extLst>
          </p:cNvPr>
          <p:cNvSpPr/>
          <p:nvPr/>
        </p:nvSpPr>
        <p:spPr>
          <a:xfrm>
            <a:off x="7312755" y="1769839"/>
            <a:ext cx="536210" cy="531025"/>
          </a:xfrm>
          <a:prstGeom prst="rightArrow">
            <a:avLst/>
          </a:prstGeom>
          <a:ln/>
        </p:spPr>
        <p:style>
          <a:lnRef idx="0">
            <a:schemeClr val="accent6"/>
          </a:lnRef>
          <a:fillRef idx="3">
            <a:schemeClr val="accent6"/>
          </a:fillRef>
          <a:effectRef idx="3">
            <a:schemeClr val="accent6"/>
          </a:effectRef>
          <a:fontRef idx="minor">
            <a:schemeClr val="lt1"/>
          </a:fontRef>
        </p:style>
        <p:txBody>
          <a:bodyPr rtlCol="0" anchor="ctr"/>
          <a:lstStyle/>
          <a:p>
            <a:pPr algn="ctr"/>
            <a:endParaRPr kumimoji="1" lang="zh-CN" altLang="en-US" dirty="0">
              <a:solidFill>
                <a:schemeClr val="accent6"/>
              </a:solidFill>
              <a:highlight>
                <a:srgbClr val="0000FF"/>
              </a:highlight>
            </a:endParaRPr>
          </a:p>
        </p:txBody>
      </p:sp>
      <p:sp>
        <p:nvSpPr>
          <p:cNvPr id="28" name="文本框 27">
            <a:extLst>
              <a:ext uri="{FF2B5EF4-FFF2-40B4-BE49-F238E27FC236}">
                <a16:creationId xmlns:a16="http://schemas.microsoft.com/office/drawing/2014/main" id="{3D0E4B2E-A00A-7447-88A4-BC7D036AF739}"/>
              </a:ext>
            </a:extLst>
          </p:cNvPr>
          <p:cNvSpPr txBox="1"/>
          <p:nvPr/>
        </p:nvSpPr>
        <p:spPr>
          <a:xfrm>
            <a:off x="8435337" y="3659726"/>
            <a:ext cx="1361873" cy="738664"/>
          </a:xfrm>
          <a:prstGeom prst="rect">
            <a:avLst/>
          </a:prstGeom>
          <a:noFill/>
        </p:spPr>
        <p:txBody>
          <a:bodyPr wrap="square" rtlCol="0">
            <a:spAutoFit/>
          </a:bodyPr>
          <a:lstStyle/>
          <a:p>
            <a:r>
              <a:rPr kumimoji="1" lang="en-US" altLang="zh-CN" dirty="0">
                <a:solidFill>
                  <a:srgbClr val="FF0000"/>
                </a:solidFill>
              </a:rPr>
              <a:t>Standardize </a:t>
            </a:r>
            <a:r>
              <a:rPr kumimoji="1" lang="en-US" altLang="zh-CN" dirty="0"/>
              <a:t>and </a:t>
            </a:r>
            <a:r>
              <a:rPr kumimoji="1" lang="en-US" altLang="zh-CN" dirty="0">
                <a:solidFill>
                  <a:srgbClr val="FF0000"/>
                </a:solidFill>
              </a:rPr>
              <a:t>log transformation</a:t>
            </a:r>
            <a:endParaRPr kumimoji="1" lang="zh-CN" altLang="en-US" dirty="0">
              <a:solidFill>
                <a:srgbClr val="FF0000"/>
              </a:solidFill>
            </a:endParaRPr>
          </a:p>
        </p:txBody>
      </p:sp>
      <p:sp>
        <p:nvSpPr>
          <p:cNvPr id="29" name="文本框 28">
            <a:extLst>
              <a:ext uri="{FF2B5EF4-FFF2-40B4-BE49-F238E27FC236}">
                <a16:creationId xmlns:a16="http://schemas.microsoft.com/office/drawing/2014/main" id="{51671338-DA1E-AC40-B96F-127F13338733}"/>
              </a:ext>
            </a:extLst>
          </p:cNvPr>
          <p:cNvSpPr txBox="1"/>
          <p:nvPr/>
        </p:nvSpPr>
        <p:spPr>
          <a:xfrm>
            <a:off x="5088586" y="5137550"/>
            <a:ext cx="2334338" cy="523220"/>
          </a:xfrm>
          <a:prstGeom prst="rect">
            <a:avLst/>
          </a:prstGeom>
          <a:noFill/>
        </p:spPr>
        <p:txBody>
          <a:bodyPr wrap="square" rtlCol="0">
            <a:spAutoFit/>
          </a:bodyPr>
          <a:lstStyle/>
          <a:p>
            <a:r>
              <a:rPr kumimoji="1" lang="en-US" altLang="zh-CN" dirty="0">
                <a:solidFill>
                  <a:srgbClr val="FF0000"/>
                </a:solidFill>
              </a:rPr>
              <a:t>Stepwise regression</a:t>
            </a:r>
            <a:r>
              <a:rPr kumimoji="1" lang="en-US" altLang="zh-CN" dirty="0"/>
              <a:t>(both backward and forward)</a:t>
            </a:r>
            <a:endParaRPr kumimoji="1" lang="zh-CN" altLang="en-US" dirty="0"/>
          </a:p>
        </p:txBody>
      </p:sp>
      <p:sp>
        <p:nvSpPr>
          <p:cNvPr id="35" name="右箭头 34">
            <a:extLst>
              <a:ext uri="{FF2B5EF4-FFF2-40B4-BE49-F238E27FC236}">
                <a16:creationId xmlns:a16="http://schemas.microsoft.com/office/drawing/2014/main" id="{93C80F10-4763-D541-8E35-1CE51A6E74F0}"/>
              </a:ext>
            </a:extLst>
          </p:cNvPr>
          <p:cNvSpPr/>
          <p:nvPr/>
        </p:nvSpPr>
        <p:spPr>
          <a:xfrm>
            <a:off x="7460141" y="5181297"/>
            <a:ext cx="536210" cy="531025"/>
          </a:xfrm>
          <a:prstGeom prst="rightArrow">
            <a:avLst/>
          </a:prstGeom>
          <a:ln/>
        </p:spPr>
        <p:style>
          <a:lnRef idx="0">
            <a:schemeClr val="accent6"/>
          </a:lnRef>
          <a:fillRef idx="3">
            <a:schemeClr val="accent6"/>
          </a:fillRef>
          <a:effectRef idx="3">
            <a:schemeClr val="accent6"/>
          </a:effectRef>
          <a:fontRef idx="minor">
            <a:schemeClr val="lt1"/>
          </a:fontRef>
        </p:style>
        <p:txBody>
          <a:bodyPr rtlCol="0" anchor="ctr"/>
          <a:lstStyle/>
          <a:p>
            <a:pPr algn="ctr"/>
            <a:endParaRPr kumimoji="1" lang="zh-CN" altLang="en-US" dirty="0">
              <a:solidFill>
                <a:schemeClr val="accent6"/>
              </a:solidFill>
              <a:highlight>
                <a:srgbClr val="0000FF"/>
              </a:highlight>
            </a:endParaRPr>
          </a:p>
        </p:txBody>
      </p:sp>
      <p:pic>
        <p:nvPicPr>
          <p:cNvPr id="31" name="图片 30">
            <a:extLst>
              <a:ext uri="{FF2B5EF4-FFF2-40B4-BE49-F238E27FC236}">
                <a16:creationId xmlns:a16="http://schemas.microsoft.com/office/drawing/2014/main" id="{A35B454A-A3A0-694A-9225-F173CFE9B06A}"/>
              </a:ext>
            </a:extLst>
          </p:cNvPr>
          <p:cNvPicPr>
            <a:picLocks noChangeAspect="1"/>
          </p:cNvPicPr>
          <p:nvPr/>
        </p:nvPicPr>
        <p:blipFill>
          <a:blip r:embed="rId4"/>
          <a:stretch>
            <a:fillRect/>
          </a:stretch>
        </p:blipFill>
        <p:spPr>
          <a:xfrm>
            <a:off x="8053287" y="1025314"/>
            <a:ext cx="2125971" cy="1938186"/>
          </a:xfrm>
          <a:prstGeom prst="rect">
            <a:avLst/>
          </a:prstGeom>
        </p:spPr>
      </p:pic>
      <p:sp>
        <p:nvSpPr>
          <p:cNvPr id="33" name="文本框 32">
            <a:extLst>
              <a:ext uri="{FF2B5EF4-FFF2-40B4-BE49-F238E27FC236}">
                <a16:creationId xmlns:a16="http://schemas.microsoft.com/office/drawing/2014/main" id="{A9140FD6-CBCD-7E4D-A858-D077A166D9D7}"/>
              </a:ext>
            </a:extLst>
          </p:cNvPr>
          <p:cNvSpPr txBox="1"/>
          <p:nvPr/>
        </p:nvSpPr>
        <p:spPr>
          <a:xfrm>
            <a:off x="9052701" y="1330403"/>
            <a:ext cx="826462" cy="523220"/>
          </a:xfrm>
          <a:prstGeom prst="rect">
            <a:avLst/>
          </a:prstGeom>
          <a:noFill/>
        </p:spPr>
        <p:txBody>
          <a:bodyPr wrap="square" rtlCol="0">
            <a:spAutoFit/>
          </a:bodyPr>
          <a:lstStyle/>
          <a:p>
            <a:r>
              <a:rPr kumimoji="1" lang="en-US" altLang="zh-CN" dirty="0"/>
              <a:t>PCA </a:t>
            </a:r>
            <a:r>
              <a:rPr kumimoji="1" lang="en-US" altLang="zh-CN" dirty="0">
                <a:solidFill>
                  <a:srgbClr val="FF0000"/>
                </a:solidFill>
              </a:rPr>
              <a:t>top 10</a:t>
            </a:r>
            <a:endParaRPr kumimoji="1" lang="zh-CN" altLang="en-US" dirty="0">
              <a:solidFill>
                <a:srgbClr val="FF0000"/>
              </a:solidFill>
            </a:endParaRPr>
          </a:p>
        </p:txBody>
      </p:sp>
      <p:sp>
        <p:nvSpPr>
          <p:cNvPr id="34" name="文本框 33">
            <a:extLst>
              <a:ext uri="{FF2B5EF4-FFF2-40B4-BE49-F238E27FC236}">
                <a16:creationId xmlns:a16="http://schemas.microsoft.com/office/drawing/2014/main" id="{EE24C887-D319-0144-B41E-4B2553062C49}"/>
              </a:ext>
            </a:extLst>
          </p:cNvPr>
          <p:cNvSpPr txBox="1"/>
          <p:nvPr/>
        </p:nvSpPr>
        <p:spPr>
          <a:xfrm>
            <a:off x="5611488" y="2603424"/>
            <a:ext cx="1221080" cy="738664"/>
          </a:xfrm>
          <a:prstGeom prst="rect">
            <a:avLst/>
          </a:prstGeom>
          <a:noFill/>
        </p:spPr>
        <p:txBody>
          <a:bodyPr wrap="square" rtlCol="0">
            <a:spAutoFit/>
          </a:bodyPr>
          <a:lstStyle/>
          <a:p>
            <a:r>
              <a:rPr kumimoji="1" lang="en-US" altLang="zh-CN" dirty="0"/>
              <a:t>Filter correlation &gt;0.5</a:t>
            </a:r>
            <a:endParaRPr kumimoji="1" lang="zh-CN" altLang="en-US" dirty="0"/>
          </a:p>
        </p:txBody>
      </p:sp>
      <p:sp>
        <p:nvSpPr>
          <p:cNvPr id="40" name="右箭头 39">
            <a:extLst>
              <a:ext uri="{FF2B5EF4-FFF2-40B4-BE49-F238E27FC236}">
                <a16:creationId xmlns:a16="http://schemas.microsoft.com/office/drawing/2014/main" id="{9FE933E0-DDC5-0240-8723-1EB91E884EE0}"/>
              </a:ext>
            </a:extLst>
          </p:cNvPr>
          <p:cNvSpPr/>
          <p:nvPr/>
        </p:nvSpPr>
        <p:spPr>
          <a:xfrm rot="5400000">
            <a:off x="8831477" y="3177086"/>
            <a:ext cx="536210" cy="531025"/>
          </a:xfrm>
          <a:prstGeom prst="rightArrow">
            <a:avLst/>
          </a:prstGeom>
          <a:ln/>
        </p:spPr>
        <p:style>
          <a:lnRef idx="0">
            <a:schemeClr val="accent6"/>
          </a:lnRef>
          <a:fillRef idx="3">
            <a:schemeClr val="accent6"/>
          </a:fillRef>
          <a:effectRef idx="3">
            <a:schemeClr val="accent6"/>
          </a:effectRef>
          <a:fontRef idx="minor">
            <a:schemeClr val="lt1"/>
          </a:fontRef>
        </p:style>
        <p:txBody>
          <a:bodyPr rtlCol="0" anchor="ctr"/>
          <a:lstStyle/>
          <a:p>
            <a:pPr algn="ctr"/>
            <a:endParaRPr kumimoji="1" lang="zh-CN" altLang="en-US" dirty="0">
              <a:solidFill>
                <a:schemeClr val="accent6"/>
              </a:solidFill>
              <a:highlight>
                <a:srgbClr val="0000FF"/>
              </a:highlight>
            </a:endParaRPr>
          </a:p>
        </p:txBody>
      </p:sp>
      <p:sp>
        <p:nvSpPr>
          <p:cNvPr id="36" name="文本框 35">
            <a:extLst>
              <a:ext uri="{FF2B5EF4-FFF2-40B4-BE49-F238E27FC236}">
                <a16:creationId xmlns:a16="http://schemas.microsoft.com/office/drawing/2014/main" id="{D594F148-BD41-B14C-AE0D-17B90731F655}"/>
              </a:ext>
            </a:extLst>
          </p:cNvPr>
          <p:cNvSpPr txBox="1"/>
          <p:nvPr/>
        </p:nvSpPr>
        <p:spPr>
          <a:xfrm>
            <a:off x="8213053" y="5250091"/>
            <a:ext cx="1320884" cy="1138773"/>
          </a:xfrm>
          <a:prstGeom prst="rect">
            <a:avLst/>
          </a:prstGeom>
          <a:noFill/>
        </p:spPr>
        <p:txBody>
          <a:bodyPr wrap="square" rtlCol="0">
            <a:spAutoFit/>
          </a:bodyPr>
          <a:lstStyle/>
          <a:p>
            <a:r>
              <a:rPr kumimoji="1" lang="en-US" altLang="zh-CN" sz="1800" dirty="0"/>
              <a:t>One-hot encoding</a:t>
            </a:r>
          </a:p>
          <a:p>
            <a:r>
              <a:rPr kumimoji="1" lang="en-US" altLang="zh-CN" sz="1800" dirty="0"/>
              <a:t>(dummies)</a:t>
            </a:r>
          </a:p>
          <a:p>
            <a:endParaRPr kumimoji="1" lang="zh-CN" altLang="en-US" dirty="0"/>
          </a:p>
        </p:txBody>
      </p:sp>
      <p:sp>
        <p:nvSpPr>
          <p:cNvPr id="39" name="右大括号 38">
            <a:extLst>
              <a:ext uri="{FF2B5EF4-FFF2-40B4-BE49-F238E27FC236}">
                <a16:creationId xmlns:a16="http://schemas.microsoft.com/office/drawing/2014/main" id="{C2388152-84CB-F54D-A68C-4AF98B7F8969}"/>
              </a:ext>
            </a:extLst>
          </p:cNvPr>
          <p:cNvSpPr/>
          <p:nvPr/>
        </p:nvSpPr>
        <p:spPr>
          <a:xfrm>
            <a:off x="9714186" y="3890680"/>
            <a:ext cx="726549" cy="1784192"/>
          </a:xfrm>
          <a:prstGeom prst="rightBrace">
            <a:avLst>
              <a:gd name="adj1" fmla="val 8333"/>
              <a:gd name="adj2" fmla="val 50949"/>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41" name="文本框 40">
            <a:extLst>
              <a:ext uri="{FF2B5EF4-FFF2-40B4-BE49-F238E27FC236}">
                <a16:creationId xmlns:a16="http://schemas.microsoft.com/office/drawing/2014/main" id="{9D422BFC-440F-B849-8B59-E05C2B6DD1A6}"/>
              </a:ext>
            </a:extLst>
          </p:cNvPr>
          <p:cNvSpPr txBox="1"/>
          <p:nvPr/>
        </p:nvSpPr>
        <p:spPr>
          <a:xfrm>
            <a:off x="10520283" y="4654434"/>
            <a:ext cx="901209" cy="307777"/>
          </a:xfrm>
          <a:prstGeom prst="rect">
            <a:avLst/>
          </a:prstGeom>
          <a:noFill/>
        </p:spPr>
        <p:txBody>
          <a:bodyPr wrap="none" rtlCol="0">
            <a:spAutoFit/>
          </a:bodyPr>
          <a:lstStyle/>
          <a:p>
            <a:r>
              <a:rPr kumimoji="1" lang="en-US" altLang="zh-CN" dirty="0"/>
              <a:t>Combine</a:t>
            </a:r>
            <a:endParaRPr kumimoji="1" lang="zh-CN" altLang="en-US" dirty="0"/>
          </a:p>
        </p:txBody>
      </p:sp>
      <p:sp>
        <p:nvSpPr>
          <p:cNvPr id="48" name="右箭头 47">
            <a:extLst>
              <a:ext uri="{FF2B5EF4-FFF2-40B4-BE49-F238E27FC236}">
                <a16:creationId xmlns:a16="http://schemas.microsoft.com/office/drawing/2014/main" id="{6C485223-C61D-0F4A-A88D-6845C8E2EDA5}"/>
              </a:ext>
            </a:extLst>
          </p:cNvPr>
          <p:cNvSpPr/>
          <p:nvPr/>
        </p:nvSpPr>
        <p:spPr>
          <a:xfrm>
            <a:off x="4105986" y="2794766"/>
            <a:ext cx="536210" cy="531025"/>
          </a:xfrm>
          <a:prstGeom prst="rightArrow">
            <a:avLst/>
          </a:prstGeom>
          <a:ln/>
        </p:spPr>
        <p:style>
          <a:lnRef idx="0">
            <a:schemeClr val="accent6"/>
          </a:lnRef>
          <a:fillRef idx="3">
            <a:schemeClr val="accent6"/>
          </a:fillRef>
          <a:effectRef idx="3">
            <a:schemeClr val="accent6"/>
          </a:effectRef>
          <a:fontRef idx="minor">
            <a:schemeClr val="lt1"/>
          </a:fontRef>
        </p:style>
        <p:txBody>
          <a:bodyPr rtlCol="0" anchor="ctr"/>
          <a:lstStyle/>
          <a:p>
            <a:pPr algn="ctr"/>
            <a:endParaRPr kumimoji="1" lang="zh-CN" altLang="en-US" dirty="0">
              <a:solidFill>
                <a:schemeClr val="accent6"/>
              </a:solidFill>
              <a:highlight>
                <a:srgbClr val="0000FF"/>
              </a:highlight>
            </a:endParaRPr>
          </a:p>
        </p:txBody>
      </p:sp>
      <p:sp>
        <p:nvSpPr>
          <p:cNvPr id="45" name="文本框 44">
            <a:extLst>
              <a:ext uri="{FF2B5EF4-FFF2-40B4-BE49-F238E27FC236}">
                <a16:creationId xmlns:a16="http://schemas.microsoft.com/office/drawing/2014/main" id="{4DF1BAE9-08D8-7C44-8DA4-3C170E960828}"/>
              </a:ext>
            </a:extLst>
          </p:cNvPr>
          <p:cNvSpPr txBox="1"/>
          <p:nvPr/>
        </p:nvSpPr>
        <p:spPr>
          <a:xfrm>
            <a:off x="2131427" y="1306110"/>
            <a:ext cx="1974559" cy="1600438"/>
          </a:xfrm>
          <a:prstGeom prst="rect">
            <a:avLst/>
          </a:prstGeom>
          <a:noFill/>
        </p:spPr>
        <p:txBody>
          <a:bodyPr wrap="square" rtlCol="0">
            <a:spAutoFit/>
          </a:bodyPr>
          <a:lstStyle/>
          <a:p>
            <a:r>
              <a:rPr lang="en" altLang="zh-CN" dirty="0">
                <a:solidFill>
                  <a:srgbClr val="FF0000"/>
                </a:solidFill>
              </a:rPr>
              <a:t>step 1</a:t>
            </a:r>
            <a:r>
              <a:rPr lang="en" altLang="zh-CN" dirty="0"/>
              <a:t>: Transforming some numerical variables which should be categorical into categorical(ex:‘</a:t>
            </a:r>
            <a:r>
              <a:rPr lang="en" altLang="zh-CN" dirty="0" err="1"/>
              <a:t>YrSold</a:t>
            </a:r>
            <a:r>
              <a:rPr lang="en" altLang="zh-CN" dirty="0"/>
              <a:t>’,‘</a:t>
            </a:r>
            <a:r>
              <a:rPr lang="en" altLang="zh-CN" dirty="0" err="1"/>
              <a:t>MoSold</a:t>
            </a:r>
            <a:r>
              <a:rPr lang="en" altLang="zh-CN" dirty="0"/>
              <a:t>’,‘</a:t>
            </a:r>
            <a:r>
              <a:rPr lang="en" altLang="zh-CN" dirty="0" err="1"/>
              <a:t>YearBuilt</a:t>
            </a:r>
            <a:r>
              <a:rPr lang="en" altLang="zh-CN" dirty="0"/>
              <a:t>’)</a:t>
            </a:r>
          </a:p>
          <a:p>
            <a:endParaRPr kumimoji="1" lang="zh-CN" altLang="en-US" dirty="0"/>
          </a:p>
        </p:txBody>
      </p:sp>
      <p:sp>
        <p:nvSpPr>
          <p:cNvPr id="46" name="文本框 45">
            <a:extLst>
              <a:ext uri="{FF2B5EF4-FFF2-40B4-BE49-F238E27FC236}">
                <a16:creationId xmlns:a16="http://schemas.microsoft.com/office/drawing/2014/main" id="{F7D2D2AA-F42E-9A4C-A74B-4F45ABD0F6B6}"/>
              </a:ext>
            </a:extLst>
          </p:cNvPr>
          <p:cNvSpPr txBox="1"/>
          <p:nvPr/>
        </p:nvSpPr>
        <p:spPr>
          <a:xfrm>
            <a:off x="2174389" y="2866618"/>
            <a:ext cx="1776388" cy="1600438"/>
          </a:xfrm>
          <a:prstGeom prst="rect">
            <a:avLst/>
          </a:prstGeom>
          <a:noFill/>
        </p:spPr>
        <p:txBody>
          <a:bodyPr wrap="square" rtlCol="0">
            <a:spAutoFit/>
          </a:bodyPr>
          <a:lstStyle/>
          <a:p>
            <a:r>
              <a:rPr lang="en" altLang="zh-CN" dirty="0">
                <a:solidFill>
                  <a:srgbClr val="FF0000"/>
                </a:solidFill>
              </a:rPr>
              <a:t>step 2</a:t>
            </a:r>
            <a:r>
              <a:rPr lang="en" altLang="zh-CN" dirty="0"/>
              <a:t>:Transforming categorical variables which have ordering meaning into numerical.</a:t>
            </a:r>
          </a:p>
          <a:p>
            <a:endParaRPr kumimoji="1" lang="zh-CN" altLang="en-US" dirty="0"/>
          </a:p>
        </p:txBody>
      </p:sp>
      <p:sp>
        <p:nvSpPr>
          <p:cNvPr id="47" name="文本框 46">
            <a:extLst>
              <a:ext uri="{FF2B5EF4-FFF2-40B4-BE49-F238E27FC236}">
                <a16:creationId xmlns:a16="http://schemas.microsoft.com/office/drawing/2014/main" id="{3DE13D18-B698-614B-A1E5-B4DE207549A1}"/>
              </a:ext>
            </a:extLst>
          </p:cNvPr>
          <p:cNvSpPr txBox="1"/>
          <p:nvPr/>
        </p:nvSpPr>
        <p:spPr>
          <a:xfrm>
            <a:off x="2174389" y="4331029"/>
            <a:ext cx="1776388" cy="1384995"/>
          </a:xfrm>
          <a:prstGeom prst="rect">
            <a:avLst/>
          </a:prstGeom>
          <a:noFill/>
        </p:spPr>
        <p:txBody>
          <a:bodyPr wrap="square" rtlCol="0">
            <a:spAutoFit/>
          </a:bodyPr>
          <a:lstStyle/>
          <a:p>
            <a:r>
              <a:rPr lang="en" altLang="zh-CN" dirty="0">
                <a:solidFill>
                  <a:srgbClr val="FF0000"/>
                </a:solidFill>
              </a:rPr>
              <a:t>step 3</a:t>
            </a:r>
            <a:r>
              <a:rPr lang="en" altLang="zh-CN" dirty="0"/>
              <a:t>: Unifying the type of no order-meaning Categorical variables as factor.</a:t>
            </a:r>
          </a:p>
          <a:p>
            <a:endParaRPr kumimoji="1" lang="zh-CN" altLang="en-US" dirty="0"/>
          </a:p>
        </p:txBody>
      </p:sp>
      <p:sp>
        <p:nvSpPr>
          <p:cNvPr id="49" name="文本框 48">
            <a:extLst>
              <a:ext uri="{FF2B5EF4-FFF2-40B4-BE49-F238E27FC236}">
                <a16:creationId xmlns:a16="http://schemas.microsoft.com/office/drawing/2014/main" id="{5C771354-30BE-BF4B-A5CF-71AA81868EFD}"/>
              </a:ext>
            </a:extLst>
          </p:cNvPr>
          <p:cNvSpPr txBox="1"/>
          <p:nvPr/>
        </p:nvSpPr>
        <p:spPr>
          <a:xfrm>
            <a:off x="9797210" y="5016018"/>
            <a:ext cx="2419252" cy="1077218"/>
          </a:xfrm>
          <a:prstGeom prst="rect">
            <a:avLst/>
          </a:prstGeom>
          <a:noFill/>
        </p:spPr>
        <p:txBody>
          <a:bodyPr wrap="none" rtlCol="0">
            <a:spAutoFit/>
          </a:bodyPr>
          <a:lstStyle/>
          <a:p>
            <a:r>
              <a:rPr kumimoji="1" lang="en-US" altLang="zh-CN" sz="3200" b="1" dirty="0">
                <a:solidFill>
                  <a:srgbClr val="0070C0"/>
                </a:solidFill>
                <a:latin typeface="STXingkai" panose="02010800040101010101" pitchFamily="2" charset="-122"/>
                <a:ea typeface="STXingkai" panose="02010800040101010101" pitchFamily="2" charset="-122"/>
              </a:rPr>
              <a:t>Processed Data:</a:t>
            </a:r>
          </a:p>
          <a:p>
            <a:r>
              <a:rPr kumimoji="1" lang="en-US" altLang="zh-CN" sz="3200" b="1" dirty="0">
                <a:solidFill>
                  <a:srgbClr val="0070C0"/>
                </a:solidFill>
                <a:latin typeface="STXingkai" panose="02010800040101010101" pitchFamily="2" charset="-122"/>
                <a:ea typeface="STXingkai" panose="02010800040101010101" pitchFamily="2" charset="-122"/>
              </a:rPr>
              <a:t>1460*173</a:t>
            </a:r>
            <a:endParaRPr kumimoji="1" lang="zh-CN" altLang="en-US" sz="3200" b="1" dirty="0">
              <a:solidFill>
                <a:srgbClr val="0070C0"/>
              </a:solidFill>
              <a:latin typeface="STXingkai" panose="02010800040101010101" pitchFamily="2" charset="-122"/>
              <a:ea typeface="STXingkai" panose="02010800040101010101" pitchFamily="2" charset="-122"/>
            </a:endParaRPr>
          </a:p>
        </p:txBody>
      </p:sp>
      <p:pic>
        <p:nvPicPr>
          <p:cNvPr id="51" name="图片 50">
            <a:extLst>
              <a:ext uri="{FF2B5EF4-FFF2-40B4-BE49-F238E27FC236}">
                <a16:creationId xmlns:a16="http://schemas.microsoft.com/office/drawing/2014/main" id="{B1ACCAC0-B7B9-CE4E-BBA2-4A2F41F87BD9}"/>
              </a:ext>
            </a:extLst>
          </p:cNvPr>
          <p:cNvPicPr>
            <a:picLocks noChangeAspect="1"/>
          </p:cNvPicPr>
          <p:nvPr/>
        </p:nvPicPr>
        <p:blipFill>
          <a:blip r:embed="rId5"/>
          <a:stretch>
            <a:fillRect/>
          </a:stretch>
        </p:blipFill>
        <p:spPr>
          <a:xfrm>
            <a:off x="60510" y="4674857"/>
            <a:ext cx="1398639" cy="779977"/>
          </a:xfrm>
          <a:prstGeom prst="rect">
            <a:avLst/>
          </a:prstGeom>
        </p:spPr>
      </p:pic>
      <p:pic>
        <p:nvPicPr>
          <p:cNvPr id="53" name="图片 52">
            <a:extLst>
              <a:ext uri="{FF2B5EF4-FFF2-40B4-BE49-F238E27FC236}">
                <a16:creationId xmlns:a16="http://schemas.microsoft.com/office/drawing/2014/main" id="{EC836FBB-55BC-2F4B-AE25-7BD7BC855FAA}"/>
              </a:ext>
            </a:extLst>
          </p:cNvPr>
          <p:cNvPicPr>
            <a:picLocks noChangeAspect="1"/>
          </p:cNvPicPr>
          <p:nvPr/>
        </p:nvPicPr>
        <p:blipFill>
          <a:blip r:embed="rId6"/>
          <a:stretch>
            <a:fillRect/>
          </a:stretch>
        </p:blipFill>
        <p:spPr>
          <a:xfrm>
            <a:off x="136832" y="5611182"/>
            <a:ext cx="1345966" cy="81385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9" name="Shape 209"/>
          <p:cNvSpPr txBox="1">
            <a:spLocks noGrp="1"/>
          </p:cNvSpPr>
          <p:nvPr>
            <p:ph type="title"/>
          </p:nvPr>
        </p:nvSpPr>
        <p:spPr>
          <a:xfrm>
            <a:off x="259882" y="434107"/>
            <a:ext cx="11569731" cy="895928"/>
          </a:xfrm>
          <a:prstGeom prst="rect">
            <a:avLst/>
          </a:prstGeom>
          <a:noFill/>
          <a:ln>
            <a:noFill/>
          </a:ln>
        </p:spPr>
        <p:txBody>
          <a:bodyPr spcFirstLastPara="1" wrap="square" lIns="45700" tIns="45700" rIns="45700" bIns="45700" anchor="ctr" anchorCtr="0">
            <a:noAutofit/>
          </a:bodyPr>
          <a:lstStyle/>
          <a:p>
            <a:pPr marL="0" marR="0" lvl="0" indent="0" algn="ctr" rtl="0">
              <a:lnSpc>
                <a:spcPct val="85000"/>
              </a:lnSpc>
              <a:spcBef>
                <a:spcPts val="0"/>
              </a:spcBef>
              <a:spcAft>
                <a:spcPts val="0"/>
              </a:spcAft>
              <a:buClr>
                <a:srgbClr val="000000"/>
              </a:buClr>
              <a:buSzPts val="3600"/>
              <a:buFont typeface="Impact"/>
              <a:buNone/>
            </a:pPr>
            <a:r>
              <a:rPr lang="en-US" dirty="0"/>
              <a:t>Linear Model</a:t>
            </a:r>
            <a:endParaRPr dirty="0"/>
          </a:p>
        </p:txBody>
      </p:sp>
      <p:sp>
        <p:nvSpPr>
          <p:cNvPr id="210" name="Shape 210"/>
          <p:cNvSpPr txBox="1">
            <a:spLocks noGrp="1"/>
          </p:cNvSpPr>
          <p:nvPr>
            <p:ph type="sldNum" idx="12"/>
          </p:nvPr>
        </p:nvSpPr>
        <p:spPr>
          <a:xfrm>
            <a:off x="6003560" y="6338557"/>
            <a:ext cx="184880" cy="243841"/>
          </a:xfrm>
          <a:prstGeom prst="rect">
            <a:avLst/>
          </a:prstGeom>
          <a:no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00"/>
              </a:buClr>
              <a:buSzPts val="1000"/>
              <a:buFont typeface="Verdana"/>
              <a:buNone/>
            </a:pPr>
            <a:fld id="{00000000-1234-1234-1234-123412341234}" type="slidenum">
              <a:rPr lang="en-US" sz="1000" b="0" i="0" u="none" strike="noStrike" cap="none">
                <a:solidFill>
                  <a:srgbClr val="000000"/>
                </a:solidFill>
                <a:latin typeface="Verdana"/>
                <a:ea typeface="Verdana"/>
                <a:cs typeface="Verdana"/>
                <a:sym typeface="Verdana"/>
              </a:rPr>
              <a:t>5</a:t>
            </a:fld>
            <a:endParaRPr sz="1000" b="0" i="0" u="none" strike="noStrike" cap="none">
              <a:solidFill>
                <a:srgbClr val="000000"/>
              </a:solidFill>
              <a:latin typeface="Verdana"/>
              <a:ea typeface="Verdana"/>
              <a:cs typeface="Verdana"/>
              <a:sym typeface="Verdana"/>
            </a:endParaRPr>
          </a:p>
        </p:txBody>
      </p:sp>
      <p:sp>
        <p:nvSpPr>
          <p:cNvPr id="2" name="文本框 1">
            <a:extLst>
              <a:ext uri="{FF2B5EF4-FFF2-40B4-BE49-F238E27FC236}">
                <a16:creationId xmlns:a16="http://schemas.microsoft.com/office/drawing/2014/main" id="{E36EDEA3-3170-B142-8DD2-663F5639F67B}"/>
              </a:ext>
            </a:extLst>
          </p:cNvPr>
          <p:cNvSpPr txBox="1"/>
          <p:nvPr/>
        </p:nvSpPr>
        <p:spPr>
          <a:xfrm>
            <a:off x="1278645" y="1572768"/>
            <a:ext cx="9236954" cy="1200329"/>
          </a:xfrm>
          <a:prstGeom prst="rect">
            <a:avLst/>
          </a:prstGeom>
          <a:noFill/>
        </p:spPr>
        <p:txBody>
          <a:bodyPr wrap="square" rtlCol="0">
            <a:spAutoFit/>
          </a:bodyPr>
          <a:lstStyle/>
          <a:p>
            <a:r>
              <a:rPr kumimoji="1" lang="en-US" altLang="zh-CN" sz="1800" dirty="0"/>
              <a:t>linear Regression : 5–fold cross validation, record RMSE of each fit, use </a:t>
            </a:r>
            <a:r>
              <a:rPr kumimoji="1" lang="en-US" altLang="zh-CN" sz="1800" dirty="0">
                <a:solidFill>
                  <a:srgbClr val="FF0000"/>
                </a:solidFill>
              </a:rPr>
              <a:t>average RMSE </a:t>
            </a:r>
            <a:r>
              <a:rPr kumimoji="1" lang="en-US" altLang="zh-CN" sz="1800" dirty="0"/>
              <a:t>as score</a:t>
            </a:r>
          </a:p>
          <a:p>
            <a:r>
              <a:rPr kumimoji="1" lang="en-US" altLang="zh-CN" sz="1800" dirty="0"/>
              <a:t>We also keep </a:t>
            </a:r>
            <a:r>
              <a:rPr kumimoji="1" lang="en-US" altLang="zh-CN" sz="1800" dirty="0">
                <a:solidFill>
                  <a:srgbClr val="FF0000"/>
                </a:solidFill>
              </a:rPr>
              <a:t>top 10  absolute coefficient each time</a:t>
            </a:r>
            <a:r>
              <a:rPr kumimoji="1" lang="en-US" altLang="zh-CN" sz="1800" dirty="0"/>
              <a:t> and  make a table of importance feature for  further analysis.</a:t>
            </a:r>
          </a:p>
        </p:txBody>
      </p:sp>
      <p:pic>
        <p:nvPicPr>
          <p:cNvPr id="4" name="图片 3">
            <a:extLst>
              <a:ext uri="{FF2B5EF4-FFF2-40B4-BE49-F238E27FC236}">
                <a16:creationId xmlns:a16="http://schemas.microsoft.com/office/drawing/2014/main" id="{79EBFC2C-3302-B343-82B8-27D04978982A}"/>
              </a:ext>
            </a:extLst>
          </p:cNvPr>
          <p:cNvPicPr>
            <a:picLocks noChangeAspect="1"/>
          </p:cNvPicPr>
          <p:nvPr/>
        </p:nvPicPr>
        <p:blipFill>
          <a:blip r:embed="rId3"/>
          <a:stretch>
            <a:fillRect/>
          </a:stretch>
        </p:blipFill>
        <p:spPr>
          <a:xfrm>
            <a:off x="1278645" y="2784840"/>
            <a:ext cx="6604000" cy="2137952"/>
          </a:xfrm>
          <a:prstGeom prst="rect">
            <a:avLst/>
          </a:prstGeom>
        </p:spPr>
      </p:pic>
      <p:pic>
        <p:nvPicPr>
          <p:cNvPr id="6" name="图片 5">
            <a:extLst>
              <a:ext uri="{FF2B5EF4-FFF2-40B4-BE49-F238E27FC236}">
                <a16:creationId xmlns:a16="http://schemas.microsoft.com/office/drawing/2014/main" id="{75AFCD06-018C-5C4E-9AFB-0244EAB6B51B}"/>
              </a:ext>
            </a:extLst>
          </p:cNvPr>
          <p:cNvPicPr>
            <a:picLocks noChangeAspect="1"/>
          </p:cNvPicPr>
          <p:nvPr/>
        </p:nvPicPr>
        <p:blipFill>
          <a:blip r:embed="rId4"/>
          <a:stretch>
            <a:fillRect/>
          </a:stretch>
        </p:blipFill>
        <p:spPr>
          <a:xfrm>
            <a:off x="9194798" y="774357"/>
            <a:ext cx="1930401" cy="844585"/>
          </a:xfrm>
          <a:prstGeom prst="rect">
            <a:avLst/>
          </a:prstGeom>
        </p:spPr>
      </p:pic>
      <p:sp>
        <p:nvSpPr>
          <p:cNvPr id="7" name="文本框 6">
            <a:extLst>
              <a:ext uri="{FF2B5EF4-FFF2-40B4-BE49-F238E27FC236}">
                <a16:creationId xmlns:a16="http://schemas.microsoft.com/office/drawing/2014/main" id="{DC651B18-BF35-9349-A215-E4B767B63D09}"/>
              </a:ext>
            </a:extLst>
          </p:cNvPr>
          <p:cNvSpPr txBox="1"/>
          <p:nvPr/>
        </p:nvSpPr>
        <p:spPr>
          <a:xfrm>
            <a:off x="1278645" y="4661182"/>
            <a:ext cx="7916153" cy="1169551"/>
          </a:xfrm>
          <a:prstGeom prst="rect">
            <a:avLst/>
          </a:prstGeom>
          <a:noFill/>
        </p:spPr>
        <p:txBody>
          <a:bodyPr wrap="square" rtlCol="0">
            <a:spAutoFit/>
          </a:bodyPr>
          <a:lstStyle/>
          <a:p>
            <a:r>
              <a:rPr kumimoji="1" lang="en-US" altLang="zh-CN" dirty="0"/>
              <a:t>Notes:</a:t>
            </a:r>
          </a:p>
          <a:p>
            <a:r>
              <a:rPr kumimoji="1" lang="en-US" altLang="zh-CN" dirty="0"/>
              <a:t>‘</a:t>
            </a:r>
            <a:r>
              <a:rPr kumimoji="1" lang="en-US" altLang="zh-CN" dirty="0" err="1"/>
              <a:t>MSzoingC</a:t>
            </a:r>
            <a:r>
              <a:rPr kumimoji="1" lang="en-US" altLang="zh-CN" dirty="0"/>
              <a:t>(all)’: </a:t>
            </a:r>
            <a:r>
              <a:rPr lang="en" altLang="zh-CN" dirty="0"/>
              <a:t>the general zoning classification of the sale is commercial</a:t>
            </a:r>
          </a:p>
          <a:p>
            <a:r>
              <a:rPr lang="en" altLang="zh-CN" dirty="0"/>
              <a:t>‘</a:t>
            </a:r>
            <a:r>
              <a:rPr lang="en" altLang="zh-CN" dirty="0" err="1"/>
              <a:t>BldgTypeTwhs</a:t>
            </a:r>
            <a:r>
              <a:rPr lang="en" altLang="zh-CN" dirty="0"/>
              <a:t>’: Type of dwelling is Townhouse End Unit</a:t>
            </a:r>
          </a:p>
          <a:p>
            <a:r>
              <a:rPr kumimoji="1" lang="en" altLang="zh-CN" dirty="0"/>
              <a:t>‘</a:t>
            </a:r>
            <a:r>
              <a:rPr kumimoji="1" lang="en" altLang="zh-CN" dirty="0" err="1"/>
              <a:t>GrlivArea</a:t>
            </a:r>
            <a:r>
              <a:rPr kumimoji="1" lang="en" altLang="zh-CN" dirty="0"/>
              <a:t>’: </a:t>
            </a:r>
            <a:r>
              <a:rPr lang="en" altLang="zh-CN" dirty="0"/>
              <a:t>Above grade (ground) living area square feet</a:t>
            </a:r>
          </a:p>
          <a:p>
            <a:r>
              <a:rPr kumimoji="1" lang="en" altLang="zh-CN" dirty="0"/>
              <a:t>‘</a:t>
            </a:r>
            <a:r>
              <a:rPr kumimoji="1" lang="en" altLang="zh-CN" dirty="0" err="1"/>
              <a:t>RoofMatlWdSgngl</a:t>
            </a:r>
            <a:r>
              <a:rPr kumimoji="1" lang="en" altLang="zh-CN" dirty="0"/>
              <a:t>’: Roof material </a:t>
            </a:r>
            <a:r>
              <a:rPr lang="en" altLang="zh-CN" dirty="0"/>
              <a:t>Wood Shingles</a:t>
            </a:r>
            <a:endParaRPr kumimoji="1" lang="zh-CN" altLang="en-US" dirty="0"/>
          </a:p>
        </p:txBody>
      </p:sp>
      <p:sp>
        <p:nvSpPr>
          <p:cNvPr id="8" name="文本框 7">
            <a:extLst>
              <a:ext uri="{FF2B5EF4-FFF2-40B4-BE49-F238E27FC236}">
                <a16:creationId xmlns:a16="http://schemas.microsoft.com/office/drawing/2014/main" id="{1D49338B-15D0-D349-A22B-204E4371461D}"/>
              </a:ext>
            </a:extLst>
          </p:cNvPr>
          <p:cNvSpPr txBox="1"/>
          <p:nvPr/>
        </p:nvSpPr>
        <p:spPr>
          <a:xfrm>
            <a:off x="4444366" y="4158049"/>
            <a:ext cx="7747634" cy="830997"/>
          </a:xfrm>
          <a:prstGeom prst="rect">
            <a:avLst/>
          </a:prstGeom>
          <a:noFill/>
        </p:spPr>
        <p:txBody>
          <a:bodyPr wrap="none" rtlCol="0">
            <a:spAutoFit/>
          </a:bodyPr>
          <a:lstStyle/>
          <a:p>
            <a:r>
              <a:rPr kumimoji="1" lang="en-US" altLang="zh-CN" sz="4800" dirty="0">
                <a:solidFill>
                  <a:srgbClr val="0070C0"/>
                </a:solidFill>
                <a:latin typeface="STXingkai" panose="02010800040101010101" pitchFamily="2" charset="-122"/>
                <a:ea typeface="STXingkai" panose="02010800040101010101" pitchFamily="2" charset="-122"/>
              </a:rPr>
              <a:t>How do they </a:t>
            </a:r>
            <a:r>
              <a:rPr kumimoji="1" lang="en-US" altLang="zh-CN" sz="4800" dirty="0">
                <a:solidFill>
                  <a:srgbClr val="FF0000"/>
                </a:solidFill>
                <a:latin typeface="STXingkai" panose="02010800040101010101" pitchFamily="2" charset="-122"/>
                <a:ea typeface="STXingkai" panose="02010800040101010101" pitchFamily="2" charset="-122"/>
              </a:rPr>
              <a:t>determine</a:t>
            </a:r>
            <a:r>
              <a:rPr kumimoji="1" lang="en-US" altLang="zh-CN" sz="4800" dirty="0">
                <a:solidFill>
                  <a:srgbClr val="0070C0"/>
                </a:solidFill>
                <a:latin typeface="STXingkai" panose="02010800040101010101" pitchFamily="2" charset="-122"/>
                <a:ea typeface="STXingkai" panose="02010800040101010101" pitchFamily="2" charset="-122"/>
              </a:rPr>
              <a:t> the </a:t>
            </a:r>
            <a:r>
              <a:rPr kumimoji="1" lang="en-US" altLang="zh-CN" sz="4800" dirty="0" err="1">
                <a:solidFill>
                  <a:srgbClr val="FF0000"/>
                </a:solidFill>
                <a:latin typeface="STXingkai" panose="02010800040101010101" pitchFamily="2" charset="-122"/>
                <a:ea typeface="STXingkai" panose="02010800040101010101" pitchFamily="2" charset="-122"/>
              </a:rPr>
              <a:t>Salesprice</a:t>
            </a:r>
            <a:r>
              <a:rPr kumimoji="1" lang="en-US" altLang="zh-CN" sz="4800" dirty="0">
                <a:solidFill>
                  <a:srgbClr val="0070C0"/>
                </a:solidFill>
                <a:latin typeface="STXingkai" panose="02010800040101010101" pitchFamily="2" charset="-122"/>
                <a:ea typeface="STXingkai" panose="02010800040101010101" pitchFamily="2" charset="-122"/>
              </a:rPr>
              <a:t>?</a:t>
            </a:r>
            <a:endParaRPr kumimoji="1" lang="zh-CN" altLang="en-US" sz="4800" dirty="0">
              <a:solidFill>
                <a:srgbClr val="0070C0"/>
              </a:solidFill>
              <a:latin typeface="STXingkai" panose="02010800040101010101" pitchFamily="2" charset="-122"/>
              <a:ea typeface="STXingkai" panose="02010800040101010101" pitchFamily="2" charset="-122"/>
            </a:endParaRPr>
          </a:p>
        </p:txBody>
      </p:sp>
    </p:spTree>
  </p:cSld>
  <p:clrMapOvr>
    <a:masterClrMapping/>
  </p:clrMapOvr>
  <p:transition spd="slow">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8" name="Shape 218"/>
          <p:cNvSpPr txBox="1">
            <a:spLocks noGrp="1"/>
          </p:cNvSpPr>
          <p:nvPr>
            <p:ph type="title"/>
          </p:nvPr>
        </p:nvSpPr>
        <p:spPr>
          <a:xfrm>
            <a:off x="259882" y="434107"/>
            <a:ext cx="11569800" cy="895800"/>
          </a:xfrm>
          <a:prstGeom prst="rect">
            <a:avLst/>
          </a:prstGeom>
          <a:noFill/>
          <a:ln>
            <a:noFill/>
          </a:ln>
        </p:spPr>
        <p:txBody>
          <a:bodyPr spcFirstLastPara="1" wrap="square" lIns="45700" tIns="45700" rIns="45700" bIns="45700" anchor="ctr" anchorCtr="0">
            <a:noAutofit/>
          </a:bodyPr>
          <a:lstStyle/>
          <a:p>
            <a:pPr marL="0" marR="0" lvl="0" indent="0" algn="ctr" rtl="0">
              <a:lnSpc>
                <a:spcPct val="85000"/>
              </a:lnSpc>
              <a:spcBef>
                <a:spcPts val="0"/>
              </a:spcBef>
              <a:spcAft>
                <a:spcPts val="0"/>
              </a:spcAft>
              <a:buClr>
                <a:srgbClr val="000000"/>
              </a:buClr>
              <a:buSzPts val="3600"/>
              <a:buFont typeface="Impact"/>
              <a:buNone/>
            </a:pPr>
            <a:r>
              <a:rPr lang="en-US" dirty="0"/>
              <a:t>Robust Regression</a:t>
            </a:r>
            <a:endParaRPr dirty="0"/>
          </a:p>
        </p:txBody>
      </p:sp>
      <p:sp>
        <p:nvSpPr>
          <p:cNvPr id="219" name="Shape 219"/>
          <p:cNvSpPr txBox="1">
            <a:spLocks noGrp="1"/>
          </p:cNvSpPr>
          <p:nvPr>
            <p:ph type="sldNum" idx="12"/>
          </p:nvPr>
        </p:nvSpPr>
        <p:spPr>
          <a:xfrm>
            <a:off x="6003560" y="6338557"/>
            <a:ext cx="184800" cy="243900"/>
          </a:xfrm>
          <a:prstGeom prst="rect">
            <a:avLst/>
          </a:prstGeom>
          <a:no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00"/>
              </a:buClr>
              <a:buSzPts val="1000"/>
              <a:buFont typeface="Verdana"/>
              <a:buNone/>
            </a:pPr>
            <a:fld id="{00000000-1234-1234-1234-123412341234}" type="slidenum">
              <a:rPr lang="en-US" sz="1000" b="0" i="0" u="none" strike="noStrike" cap="none">
                <a:solidFill>
                  <a:srgbClr val="000000"/>
                </a:solidFill>
                <a:latin typeface="Verdana"/>
                <a:ea typeface="Verdana"/>
                <a:cs typeface="Verdana"/>
                <a:sym typeface="Verdana"/>
              </a:rPr>
              <a:t>6</a:t>
            </a:fld>
            <a:endParaRPr sz="1000" b="0" i="0" u="none" strike="noStrike" cap="none">
              <a:solidFill>
                <a:srgbClr val="000000"/>
              </a:solidFill>
              <a:latin typeface="Verdana"/>
              <a:ea typeface="Verdana"/>
              <a:cs typeface="Verdana"/>
              <a:sym typeface="Verdana"/>
            </a:endParaRPr>
          </a:p>
        </p:txBody>
      </p:sp>
      <p:sp>
        <p:nvSpPr>
          <p:cNvPr id="2" name="文本框 1">
            <a:extLst>
              <a:ext uri="{FF2B5EF4-FFF2-40B4-BE49-F238E27FC236}">
                <a16:creationId xmlns:a16="http://schemas.microsoft.com/office/drawing/2014/main" id="{2B2B6AB3-1B38-E94B-AE1E-CF99FCCB6BA4}"/>
              </a:ext>
            </a:extLst>
          </p:cNvPr>
          <p:cNvSpPr txBox="1"/>
          <p:nvPr/>
        </p:nvSpPr>
        <p:spPr>
          <a:xfrm>
            <a:off x="662882" y="1329907"/>
            <a:ext cx="11529118" cy="1231106"/>
          </a:xfrm>
          <a:prstGeom prst="rect">
            <a:avLst/>
          </a:prstGeom>
          <a:noFill/>
        </p:spPr>
        <p:txBody>
          <a:bodyPr wrap="none" rtlCol="0">
            <a:spAutoFit/>
          </a:bodyPr>
          <a:lstStyle/>
          <a:p>
            <a:r>
              <a:rPr kumimoji="1" lang="en-US" altLang="zh-CN" sz="2000" dirty="0"/>
              <a:t>We fit a linear regression for the top 10 variables find in last past,</a:t>
            </a:r>
          </a:p>
          <a:p>
            <a:r>
              <a:rPr kumimoji="1" lang="en-US" altLang="zh-CN" sz="2000" dirty="0"/>
              <a:t>But this time, </a:t>
            </a:r>
            <a:r>
              <a:rPr lang="en" altLang="zh-CN" sz="2000" dirty="0"/>
              <a:t>we use </a:t>
            </a:r>
            <a:r>
              <a:rPr lang="en" altLang="zh-CN" sz="2000" dirty="0">
                <a:solidFill>
                  <a:srgbClr val="FF0000"/>
                </a:solidFill>
              </a:rPr>
              <a:t>Huber psi M-estimator</a:t>
            </a:r>
            <a:r>
              <a:rPr lang="en" altLang="zh-CN" sz="2000" dirty="0"/>
              <a:t>, </a:t>
            </a:r>
            <a:r>
              <a:rPr lang="en" altLang="zh-CN" sz="2000" dirty="0">
                <a:solidFill>
                  <a:srgbClr val="FF0000"/>
                </a:solidFill>
              </a:rPr>
              <a:t>Tukey </a:t>
            </a:r>
            <a:r>
              <a:rPr lang="en" altLang="zh-CN" sz="2000" dirty="0" err="1">
                <a:solidFill>
                  <a:srgbClr val="FF0000"/>
                </a:solidFill>
              </a:rPr>
              <a:t>bisquare</a:t>
            </a:r>
            <a:r>
              <a:rPr lang="en" altLang="zh-CN" sz="2000" dirty="0">
                <a:solidFill>
                  <a:srgbClr val="FF0000"/>
                </a:solidFill>
              </a:rPr>
              <a:t> weight-  M-estimator </a:t>
            </a:r>
            <a:r>
              <a:rPr lang="en" altLang="zh-CN" sz="2000" dirty="0">
                <a:solidFill>
                  <a:schemeClr val="tx1"/>
                </a:solidFill>
              </a:rPr>
              <a:t>and</a:t>
            </a:r>
            <a:r>
              <a:rPr lang="en" altLang="zh-CN" sz="2000" dirty="0">
                <a:solidFill>
                  <a:srgbClr val="FF0000"/>
                </a:solidFill>
              </a:rPr>
              <a:t> least trimmed</a:t>
            </a:r>
          </a:p>
          <a:p>
            <a:r>
              <a:rPr lang="en" altLang="zh-CN" sz="2000" dirty="0">
                <a:solidFill>
                  <a:srgbClr val="FF0000"/>
                </a:solidFill>
              </a:rPr>
              <a:t>squares estimator</a:t>
            </a:r>
            <a:r>
              <a:rPr lang="en" altLang="zh-CN" sz="2000" dirty="0"/>
              <a:t>.</a:t>
            </a:r>
          </a:p>
          <a:p>
            <a:endParaRPr kumimoji="1" lang="zh-CN" altLang="en-US" dirty="0"/>
          </a:p>
        </p:txBody>
      </p:sp>
      <p:pic>
        <p:nvPicPr>
          <p:cNvPr id="4" name="图片 3">
            <a:extLst>
              <a:ext uri="{FF2B5EF4-FFF2-40B4-BE49-F238E27FC236}">
                <a16:creationId xmlns:a16="http://schemas.microsoft.com/office/drawing/2014/main" id="{A5004790-7795-864F-8D3D-F946733A19C4}"/>
              </a:ext>
            </a:extLst>
          </p:cNvPr>
          <p:cNvPicPr>
            <a:picLocks noChangeAspect="1"/>
          </p:cNvPicPr>
          <p:nvPr/>
        </p:nvPicPr>
        <p:blipFill>
          <a:blip r:embed="rId3"/>
          <a:stretch>
            <a:fillRect/>
          </a:stretch>
        </p:blipFill>
        <p:spPr>
          <a:xfrm>
            <a:off x="231581" y="2488032"/>
            <a:ext cx="3484385" cy="2768600"/>
          </a:xfrm>
          <a:prstGeom prst="rect">
            <a:avLst/>
          </a:prstGeom>
        </p:spPr>
      </p:pic>
      <p:pic>
        <p:nvPicPr>
          <p:cNvPr id="6" name="图片 5">
            <a:extLst>
              <a:ext uri="{FF2B5EF4-FFF2-40B4-BE49-F238E27FC236}">
                <a16:creationId xmlns:a16="http://schemas.microsoft.com/office/drawing/2014/main" id="{4CE2E4C4-EAC4-C24C-BBC2-53BDF1DA4AB6}"/>
              </a:ext>
            </a:extLst>
          </p:cNvPr>
          <p:cNvPicPr>
            <a:picLocks noChangeAspect="1"/>
          </p:cNvPicPr>
          <p:nvPr/>
        </p:nvPicPr>
        <p:blipFill>
          <a:blip r:embed="rId4"/>
          <a:stretch>
            <a:fillRect/>
          </a:stretch>
        </p:blipFill>
        <p:spPr>
          <a:xfrm>
            <a:off x="3715966" y="2461524"/>
            <a:ext cx="3827136" cy="2795108"/>
          </a:xfrm>
          <a:prstGeom prst="rect">
            <a:avLst/>
          </a:prstGeom>
        </p:spPr>
      </p:pic>
      <p:pic>
        <p:nvPicPr>
          <p:cNvPr id="8" name="图片 7">
            <a:extLst>
              <a:ext uri="{FF2B5EF4-FFF2-40B4-BE49-F238E27FC236}">
                <a16:creationId xmlns:a16="http://schemas.microsoft.com/office/drawing/2014/main" id="{2396F272-7A78-704B-9E45-91B20B6DC4E1}"/>
              </a:ext>
            </a:extLst>
          </p:cNvPr>
          <p:cNvPicPr>
            <a:picLocks noChangeAspect="1"/>
          </p:cNvPicPr>
          <p:nvPr/>
        </p:nvPicPr>
        <p:blipFill>
          <a:blip r:embed="rId5"/>
          <a:stretch>
            <a:fillRect/>
          </a:stretch>
        </p:blipFill>
        <p:spPr>
          <a:xfrm>
            <a:off x="7543102" y="2461524"/>
            <a:ext cx="4182894" cy="2768600"/>
          </a:xfrm>
          <a:prstGeom prst="rect">
            <a:avLst/>
          </a:prstGeom>
        </p:spPr>
      </p:pic>
      <p:sp>
        <p:nvSpPr>
          <p:cNvPr id="10" name="文本框 9">
            <a:extLst>
              <a:ext uri="{FF2B5EF4-FFF2-40B4-BE49-F238E27FC236}">
                <a16:creationId xmlns:a16="http://schemas.microsoft.com/office/drawing/2014/main" id="{ABD1D5BE-CDA2-D043-BB8E-C758DB699473}"/>
              </a:ext>
            </a:extLst>
          </p:cNvPr>
          <p:cNvSpPr txBox="1"/>
          <p:nvPr/>
        </p:nvSpPr>
        <p:spPr>
          <a:xfrm>
            <a:off x="1224283" y="5282441"/>
            <a:ext cx="5935273" cy="1077218"/>
          </a:xfrm>
          <a:prstGeom prst="rect">
            <a:avLst/>
          </a:prstGeom>
          <a:noFill/>
        </p:spPr>
        <p:txBody>
          <a:bodyPr wrap="square" rtlCol="0">
            <a:spAutoFit/>
          </a:bodyPr>
          <a:lstStyle/>
          <a:p>
            <a:r>
              <a:rPr kumimoji="1" lang="en-US" altLang="zh-CN" sz="3200" dirty="0" err="1">
                <a:solidFill>
                  <a:srgbClr val="FF0000"/>
                </a:solidFill>
                <a:latin typeface="STXingkai" panose="02010800040101010101" pitchFamily="2" charset="-122"/>
                <a:ea typeface="STXingkai" panose="02010800040101010101" pitchFamily="2" charset="-122"/>
              </a:rPr>
              <a:t>GrlivArea</a:t>
            </a:r>
            <a:r>
              <a:rPr kumimoji="1" lang="en-US" altLang="zh-CN" sz="3200" dirty="0">
                <a:latin typeface="STXingkai" panose="02010800040101010101" pitchFamily="2" charset="-122"/>
                <a:ea typeface="STXingkai" panose="02010800040101010101" pitchFamily="2" charset="-122"/>
              </a:rPr>
              <a:t>, the </a:t>
            </a:r>
            <a:r>
              <a:rPr kumimoji="1" lang="en-US" altLang="zh-CN" sz="3200" dirty="0">
                <a:solidFill>
                  <a:srgbClr val="FF0000"/>
                </a:solidFill>
                <a:latin typeface="STXingkai" panose="02010800040101010101" pitchFamily="2" charset="-122"/>
                <a:ea typeface="STXingkai" panose="02010800040101010101" pitchFamily="2" charset="-122"/>
              </a:rPr>
              <a:t>only one </a:t>
            </a:r>
            <a:r>
              <a:rPr kumimoji="1" lang="en-US" altLang="zh-CN" sz="3200" dirty="0">
                <a:latin typeface="STXingkai" panose="02010800040101010101" pitchFamily="2" charset="-122"/>
                <a:ea typeface="STXingkai" panose="02010800040101010101" pitchFamily="2" charset="-122"/>
              </a:rPr>
              <a:t>numeric in top 10</a:t>
            </a:r>
          </a:p>
          <a:p>
            <a:r>
              <a:rPr kumimoji="1" lang="en-US" altLang="zh-CN" sz="3200" dirty="0">
                <a:latin typeface="STXingkai" panose="02010800040101010101" pitchFamily="2" charset="-122"/>
                <a:ea typeface="STXingkai" panose="02010800040101010101" pitchFamily="2" charset="-122"/>
              </a:rPr>
              <a:t>Let’s talk about the </a:t>
            </a:r>
            <a:r>
              <a:rPr kumimoji="1" lang="en-US" altLang="zh-CN" sz="3200" dirty="0">
                <a:solidFill>
                  <a:srgbClr val="FF0000"/>
                </a:solidFill>
                <a:latin typeface="STXingkai" panose="02010800040101010101" pitchFamily="2" charset="-122"/>
                <a:ea typeface="STXingkai" panose="02010800040101010101" pitchFamily="2" charset="-122"/>
              </a:rPr>
              <a:t>only one</a:t>
            </a:r>
            <a:endParaRPr kumimoji="1" lang="zh-CN" altLang="en-US" sz="3200" dirty="0">
              <a:solidFill>
                <a:srgbClr val="FF0000"/>
              </a:solidFill>
              <a:latin typeface="STXingkai" panose="02010800040101010101" pitchFamily="2" charset="-122"/>
              <a:ea typeface="STXingkai" panose="0201080004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 calcmode="lin" valueType="num">
                                      <p:cBhvr>
                                        <p:cTn id="7" dur="1000" fill="hold"/>
                                        <p:tgtEl>
                                          <p:spTgt spid="10">
                                            <p:txEl>
                                              <p:pRg st="0" end="0"/>
                                            </p:txEl>
                                          </p:spTgt>
                                        </p:tgtEl>
                                        <p:attrNameLst>
                                          <p:attrName>ppt_w</p:attrName>
                                        </p:attrNameLst>
                                      </p:cBhvr>
                                      <p:tavLst>
                                        <p:tav tm="0">
                                          <p:val>
                                            <p:strVal val="#ppt_w*0.70"/>
                                          </p:val>
                                        </p:tav>
                                        <p:tav tm="100000">
                                          <p:val>
                                            <p:strVal val="#ppt_w"/>
                                          </p:val>
                                        </p:tav>
                                      </p:tavLst>
                                    </p:anim>
                                    <p:anim calcmode="lin" valueType="num">
                                      <p:cBhvr>
                                        <p:cTn id="8" dur="1000" fill="hold"/>
                                        <p:tgtEl>
                                          <p:spTgt spid="10">
                                            <p:txEl>
                                              <p:pRg st="0" end="0"/>
                                            </p:txEl>
                                          </p:spTgt>
                                        </p:tgtEl>
                                        <p:attrNameLst>
                                          <p:attrName>ppt_h</p:attrName>
                                        </p:attrNameLst>
                                      </p:cBhvr>
                                      <p:tavLst>
                                        <p:tav tm="0">
                                          <p:val>
                                            <p:strVal val="#ppt_h"/>
                                          </p:val>
                                        </p:tav>
                                        <p:tav tm="100000">
                                          <p:val>
                                            <p:strVal val="#ppt_h"/>
                                          </p:val>
                                        </p:tav>
                                      </p:tavLst>
                                    </p:anim>
                                    <p:animEffect transition="in" filter="fade">
                                      <p:cBhvr>
                                        <p:cTn id="9" dur="1000"/>
                                        <p:tgtEl>
                                          <p:spTgt spid="10">
                                            <p:txEl>
                                              <p:pRg st="0" end="0"/>
                                            </p:txEl>
                                          </p:spTgt>
                                        </p:tgtEl>
                                      </p:cBhvr>
                                    </p:animEffect>
                                  </p:childTnLst>
                                </p:cTn>
                              </p:par>
                              <p:par>
                                <p:cTn id="10" presetID="55" presetClass="entr" presetSubtype="0" fill="hold" nodeType="withEffect">
                                  <p:stCondLst>
                                    <p:cond delay="0"/>
                                  </p:stCondLst>
                                  <p:childTnLst>
                                    <p:set>
                                      <p:cBhvr>
                                        <p:cTn id="11" dur="1" fill="hold">
                                          <p:stCondLst>
                                            <p:cond delay="0"/>
                                          </p:stCondLst>
                                        </p:cTn>
                                        <p:tgtEl>
                                          <p:spTgt spid="10">
                                            <p:txEl>
                                              <p:pRg st="1" end="1"/>
                                            </p:txEl>
                                          </p:spTgt>
                                        </p:tgtEl>
                                        <p:attrNameLst>
                                          <p:attrName>style.visibility</p:attrName>
                                        </p:attrNameLst>
                                      </p:cBhvr>
                                      <p:to>
                                        <p:strVal val="visible"/>
                                      </p:to>
                                    </p:set>
                                    <p:anim calcmode="lin" valueType="num">
                                      <p:cBhvr>
                                        <p:cTn id="12" dur="1000" fill="hold"/>
                                        <p:tgtEl>
                                          <p:spTgt spid="10">
                                            <p:txEl>
                                              <p:pRg st="1" end="1"/>
                                            </p:txEl>
                                          </p:spTgt>
                                        </p:tgtEl>
                                        <p:attrNameLst>
                                          <p:attrName>ppt_w</p:attrName>
                                        </p:attrNameLst>
                                      </p:cBhvr>
                                      <p:tavLst>
                                        <p:tav tm="0">
                                          <p:val>
                                            <p:strVal val="#ppt_w*0.70"/>
                                          </p:val>
                                        </p:tav>
                                        <p:tav tm="100000">
                                          <p:val>
                                            <p:strVal val="#ppt_w"/>
                                          </p:val>
                                        </p:tav>
                                      </p:tavLst>
                                    </p:anim>
                                    <p:anim calcmode="lin" valueType="num">
                                      <p:cBhvr>
                                        <p:cTn id="13" dur="1000" fill="hold"/>
                                        <p:tgtEl>
                                          <p:spTgt spid="10">
                                            <p:txEl>
                                              <p:pRg st="1" end="1"/>
                                            </p:txEl>
                                          </p:spTgt>
                                        </p:tgtEl>
                                        <p:attrNameLst>
                                          <p:attrName>ppt_h</p:attrName>
                                        </p:attrNameLst>
                                      </p:cBhvr>
                                      <p:tavLst>
                                        <p:tav tm="0">
                                          <p:val>
                                            <p:strVal val="#ppt_h"/>
                                          </p:val>
                                        </p:tav>
                                        <p:tav tm="100000">
                                          <p:val>
                                            <p:strVal val="#ppt_h"/>
                                          </p:val>
                                        </p:tav>
                                      </p:tavLst>
                                    </p:anim>
                                    <p:animEffect transition="in" filter="fade">
                                      <p:cBhvr>
                                        <p:cTn id="14" dur="1000"/>
                                        <p:tgtEl>
                                          <p:spTgt spid="10">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40" name="Shape 240"/>
          <p:cNvSpPr txBox="1">
            <a:spLocks noGrp="1"/>
          </p:cNvSpPr>
          <p:nvPr>
            <p:ph type="title"/>
          </p:nvPr>
        </p:nvSpPr>
        <p:spPr>
          <a:xfrm>
            <a:off x="-281984" y="447665"/>
            <a:ext cx="11569731" cy="895928"/>
          </a:xfrm>
          <a:prstGeom prst="rect">
            <a:avLst/>
          </a:prstGeom>
          <a:noFill/>
          <a:ln>
            <a:noFill/>
          </a:ln>
        </p:spPr>
        <p:txBody>
          <a:bodyPr spcFirstLastPara="1" wrap="square" lIns="45700" tIns="45700" rIns="45700" bIns="45700" anchor="ctr" anchorCtr="0">
            <a:noAutofit/>
          </a:bodyPr>
          <a:lstStyle/>
          <a:p>
            <a:pPr marL="0" marR="0" lvl="0" indent="0" algn="ctr" rtl="0">
              <a:lnSpc>
                <a:spcPct val="85000"/>
              </a:lnSpc>
              <a:spcBef>
                <a:spcPts val="0"/>
              </a:spcBef>
              <a:spcAft>
                <a:spcPts val="0"/>
              </a:spcAft>
              <a:buClr>
                <a:srgbClr val="000000"/>
              </a:buClr>
              <a:buSzPts val="3600"/>
              <a:buFont typeface="Impact"/>
              <a:buNone/>
            </a:pPr>
            <a:r>
              <a:rPr lang="en-US" dirty="0"/>
              <a:t>Smoothing method</a:t>
            </a:r>
            <a:endParaRPr dirty="0"/>
          </a:p>
        </p:txBody>
      </p:sp>
      <p:sp>
        <p:nvSpPr>
          <p:cNvPr id="242" name="Shape 242"/>
          <p:cNvSpPr txBox="1">
            <a:spLocks noGrp="1"/>
          </p:cNvSpPr>
          <p:nvPr>
            <p:ph type="sldNum" idx="12"/>
          </p:nvPr>
        </p:nvSpPr>
        <p:spPr>
          <a:xfrm>
            <a:off x="6003560" y="6338557"/>
            <a:ext cx="184880" cy="243841"/>
          </a:xfrm>
          <a:prstGeom prst="rect">
            <a:avLst/>
          </a:prstGeom>
          <a:no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00"/>
              </a:buClr>
              <a:buSzPts val="1000"/>
              <a:buFont typeface="Verdana"/>
              <a:buNone/>
            </a:pPr>
            <a:fld id="{00000000-1234-1234-1234-123412341234}" type="slidenum">
              <a:rPr lang="en-US" sz="1000" b="0" i="0" u="none" strike="noStrike" cap="none">
                <a:solidFill>
                  <a:srgbClr val="000000"/>
                </a:solidFill>
                <a:latin typeface="Verdana"/>
                <a:ea typeface="Verdana"/>
                <a:cs typeface="Verdana"/>
                <a:sym typeface="Verdana"/>
              </a:rPr>
              <a:t>7</a:t>
            </a:fld>
            <a:endParaRPr sz="1000" b="0" i="0" u="none" strike="noStrike" cap="none">
              <a:solidFill>
                <a:srgbClr val="000000"/>
              </a:solidFill>
              <a:latin typeface="Verdana"/>
              <a:ea typeface="Verdana"/>
              <a:cs typeface="Verdana"/>
              <a:sym typeface="Verdana"/>
            </a:endParaRPr>
          </a:p>
        </p:txBody>
      </p:sp>
      <p:pic>
        <p:nvPicPr>
          <p:cNvPr id="7" name="图片 6">
            <a:extLst>
              <a:ext uri="{FF2B5EF4-FFF2-40B4-BE49-F238E27FC236}">
                <a16:creationId xmlns:a16="http://schemas.microsoft.com/office/drawing/2014/main" id="{8E022D0F-F71C-0B48-9551-3A0A7E3B81B2}"/>
              </a:ext>
            </a:extLst>
          </p:cNvPr>
          <p:cNvPicPr>
            <a:picLocks noChangeAspect="1"/>
          </p:cNvPicPr>
          <p:nvPr/>
        </p:nvPicPr>
        <p:blipFill>
          <a:blip r:embed="rId3"/>
          <a:stretch>
            <a:fillRect/>
          </a:stretch>
        </p:blipFill>
        <p:spPr>
          <a:xfrm>
            <a:off x="539346" y="1318410"/>
            <a:ext cx="3137710" cy="2515885"/>
          </a:xfrm>
          <a:prstGeom prst="rect">
            <a:avLst/>
          </a:prstGeom>
        </p:spPr>
      </p:pic>
      <p:pic>
        <p:nvPicPr>
          <p:cNvPr id="9" name="图片 8">
            <a:extLst>
              <a:ext uri="{FF2B5EF4-FFF2-40B4-BE49-F238E27FC236}">
                <a16:creationId xmlns:a16="http://schemas.microsoft.com/office/drawing/2014/main" id="{D0F6B16F-4EE4-B24D-9781-482697BEF3E2}"/>
              </a:ext>
            </a:extLst>
          </p:cNvPr>
          <p:cNvPicPr>
            <a:picLocks noChangeAspect="1"/>
          </p:cNvPicPr>
          <p:nvPr/>
        </p:nvPicPr>
        <p:blipFill>
          <a:blip r:embed="rId4"/>
          <a:stretch>
            <a:fillRect/>
          </a:stretch>
        </p:blipFill>
        <p:spPr>
          <a:xfrm>
            <a:off x="539346" y="4268701"/>
            <a:ext cx="3280924" cy="2313697"/>
          </a:xfrm>
          <a:prstGeom prst="rect">
            <a:avLst/>
          </a:prstGeom>
        </p:spPr>
      </p:pic>
      <p:sp>
        <p:nvSpPr>
          <p:cNvPr id="10" name="文本框 9">
            <a:extLst>
              <a:ext uri="{FF2B5EF4-FFF2-40B4-BE49-F238E27FC236}">
                <a16:creationId xmlns:a16="http://schemas.microsoft.com/office/drawing/2014/main" id="{CB0A5208-D7B8-7249-A5F3-CEA896969E20}"/>
              </a:ext>
            </a:extLst>
          </p:cNvPr>
          <p:cNvSpPr txBox="1"/>
          <p:nvPr/>
        </p:nvSpPr>
        <p:spPr>
          <a:xfrm>
            <a:off x="1386018" y="3797668"/>
            <a:ext cx="623889" cy="584775"/>
          </a:xfrm>
          <a:prstGeom prst="rect">
            <a:avLst/>
          </a:prstGeom>
          <a:noFill/>
        </p:spPr>
        <p:txBody>
          <a:bodyPr wrap="none" rtlCol="0">
            <a:spAutoFit/>
          </a:bodyPr>
          <a:lstStyle/>
          <a:p>
            <a:r>
              <a:rPr kumimoji="1" lang="en-US" altLang="zh-CN" sz="3200" dirty="0">
                <a:solidFill>
                  <a:srgbClr val="0070C0"/>
                </a:solidFill>
                <a:latin typeface="STXingkai" panose="02010800040101010101" pitchFamily="2" charset="-122"/>
                <a:ea typeface="STXingkai" panose="02010800040101010101" pitchFamily="2" charset="-122"/>
              </a:rPr>
              <a:t>VS</a:t>
            </a:r>
            <a:endParaRPr kumimoji="1" lang="zh-CN" altLang="en-US" sz="3200" dirty="0">
              <a:solidFill>
                <a:srgbClr val="0070C0"/>
              </a:solidFill>
              <a:latin typeface="STXingkai" panose="02010800040101010101" pitchFamily="2" charset="-122"/>
              <a:ea typeface="STXingkai" panose="02010800040101010101" pitchFamily="2" charset="-122"/>
            </a:endParaRPr>
          </a:p>
        </p:txBody>
      </p:sp>
      <p:sp>
        <p:nvSpPr>
          <p:cNvPr id="11" name="文本框 10">
            <a:extLst>
              <a:ext uri="{FF2B5EF4-FFF2-40B4-BE49-F238E27FC236}">
                <a16:creationId xmlns:a16="http://schemas.microsoft.com/office/drawing/2014/main" id="{6235F1D6-64C9-C94E-BF7E-A2B9088FFAD2}"/>
              </a:ext>
            </a:extLst>
          </p:cNvPr>
          <p:cNvSpPr txBox="1"/>
          <p:nvPr/>
        </p:nvSpPr>
        <p:spPr>
          <a:xfrm>
            <a:off x="3003475" y="1428003"/>
            <a:ext cx="2775083" cy="769441"/>
          </a:xfrm>
          <a:prstGeom prst="rect">
            <a:avLst/>
          </a:prstGeom>
          <a:noFill/>
        </p:spPr>
        <p:txBody>
          <a:bodyPr wrap="square" rtlCol="0">
            <a:spAutoFit/>
          </a:bodyPr>
          <a:lstStyle/>
          <a:p>
            <a:r>
              <a:rPr kumimoji="1" lang="en-US" altLang="zh-CN" sz="4400" dirty="0">
                <a:solidFill>
                  <a:srgbClr val="0070C0"/>
                </a:solidFill>
                <a:latin typeface="STXingkai" panose="02010800040101010101" pitchFamily="2" charset="-122"/>
                <a:ea typeface="STXingkai" panose="02010800040101010101" pitchFamily="2" charset="-122"/>
              </a:rPr>
              <a:t>Better !</a:t>
            </a:r>
            <a:endParaRPr kumimoji="1" lang="zh-CN" altLang="en-US" dirty="0">
              <a:solidFill>
                <a:srgbClr val="0070C0"/>
              </a:solidFill>
              <a:latin typeface="STXingkai" panose="02010800040101010101" pitchFamily="2" charset="-122"/>
              <a:ea typeface="STXingkai" panose="02010800040101010101" pitchFamily="2" charset="-122"/>
            </a:endParaRPr>
          </a:p>
        </p:txBody>
      </p:sp>
      <p:pic>
        <p:nvPicPr>
          <p:cNvPr id="13" name="图片 12">
            <a:extLst>
              <a:ext uri="{FF2B5EF4-FFF2-40B4-BE49-F238E27FC236}">
                <a16:creationId xmlns:a16="http://schemas.microsoft.com/office/drawing/2014/main" id="{FE3A14CF-9CAA-904F-B8BC-57649149DFDB}"/>
              </a:ext>
            </a:extLst>
          </p:cNvPr>
          <p:cNvPicPr>
            <a:picLocks noChangeAspect="1"/>
          </p:cNvPicPr>
          <p:nvPr/>
        </p:nvPicPr>
        <p:blipFill>
          <a:blip r:embed="rId5"/>
          <a:stretch>
            <a:fillRect/>
          </a:stretch>
        </p:blipFill>
        <p:spPr>
          <a:xfrm>
            <a:off x="5778558" y="1777999"/>
            <a:ext cx="6263799" cy="4366625"/>
          </a:xfrm>
          <a:prstGeom prst="rect">
            <a:avLst/>
          </a:prstGeom>
        </p:spPr>
      </p:pic>
      <p:sp>
        <p:nvSpPr>
          <p:cNvPr id="15" name="文本框 14">
            <a:extLst>
              <a:ext uri="{FF2B5EF4-FFF2-40B4-BE49-F238E27FC236}">
                <a16:creationId xmlns:a16="http://schemas.microsoft.com/office/drawing/2014/main" id="{3F6DDEB5-84F4-2345-B75E-1710A99E5466}"/>
              </a:ext>
            </a:extLst>
          </p:cNvPr>
          <p:cNvSpPr txBox="1"/>
          <p:nvPr/>
        </p:nvSpPr>
        <p:spPr>
          <a:xfrm>
            <a:off x="2357280" y="2825606"/>
            <a:ext cx="4254499" cy="2062103"/>
          </a:xfrm>
          <a:prstGeom prst="rect">
            <a:avLst/>
          </a:prstGeom>
          <a:noFill/>
        </p:spPr>
        <p:txBody>
          <a:bodyPr wrap="square" rtlCol="0">
            <a:spAutoFit/>
          </a:bodyPr>
          <a:lstStyle/>
          <a:p>
            <a:r>
              <a:rPr kumimoji="1" lang="en-US" altLang="zh-CN" sz="4000" dirty="0">
                <a:latin typeface="STXingkai" panose="02010800040101010101" pitchFamily="2" charset="-122"/>
                <a:ea typeface="STXingkai" panose="02010800040101010101" pitchFamily="2" charset="-122"/>
              </a:rPr>
              <a:t>But </a:t>
            </a:r>
            <a:r>
              <a:rPr kumimoji="1" lang="en-US" altLang="zh-CN" sz="4000" dirty="0">
                <a:solidFill>
                  <a:srgbClr val="FF0000"/>
                </a:solidFill>
                <a:latin typeface="STXingkai" panose="02010800040101010101" pitchFamily="2" charset="-122"/>
                <a:ea typeface="STXingkai" panose="02010800040101010101" pitchFamily="2" charset="-122"/>
              </a:rPr>
              <a:t>why</a:t>
            </a:r>
            <a:r>
              <a:rPr kumimoji="1" lang="en-US" altLang="zh-CN" sz="4000" dirty="0">
                <a:latin typeface="STXingkai" panose="02010800040101010101" pitchFamily="2" charset="-122"/>
                <a:ea typeface="STXingkai" panose="02010800040101010101" pitchFamily="2" charset="-122"/>
              </a:rPr>
              <a:t> </a:t>
            </a:r>
            <a:r>
              <a:rPr kumimoji="1" lang="en-US" altLang="zh-CN" sz="4000" dirty="0" err="1">
                <a:latin typeface="STXingkai" panose="02010800040101010101" pitchFamily="2" charset="-122"/>
                <a:ea typeface="STXingkai" panose="02010800040101010101" pitchFamily="2" charset="-122"/>
              </a:rPr>
              <a:t>Salesprice</a:t>
            </a:r>
            <a:r>
              <a:rPr kumimoji="1" lang="en-US" altLang="zh-CN" sz="4000" dirty="0">
                <a:latin typeface="STXingkai" panose="02010800040101010101" pitchFamily="2" charset="-122"/>
                <a:ea typeface="STXingkai" panose="02010800040101010101" pitchFamily="2" charset="-122"/>
              </a:rPr>
              <a:t> </a:t>
            </a:r>
            <a:r>
              <a:rPr kumimoji="1" lang="en-US" altLang="zh-CN" sz="4000" dirty="0">
                <a:solidFill>
                  <a:srgbClr val="FF0000"/>
                </a:solidFill>
                <a:latin typeface="STXingkai" panose="02010800040101010101" pitchFamily="2" charset="-122"/>
                <a:ea typeface="STXingkai" panose="02010800040101010101" pitchFamily="2" charset="-122"/>
              </a:rPr>
              <a:t>decrease</a:t>
            </a:r>
          </a:p>
          <a:p>
            <a:r>
              <a:rPr kumimoji="1" lang="en-US" altLang="zh-CN" sz="4800" dirty="0">
                <a:latin typeface="STHupo" panose="02010800040101010101" pitchFamily="2" charset="-122"/>
                <a:ea typeface="STHupo" panose="02010800040101010101" pitchFamily="2" charset="-122"/>
              </a:rPr>
              <a:t>&gt;?&lt;</a:t>
            </a:r>
            <a:endParaRPr kumimoji="1" lang="zh-CN" altLang="en-US" sz="4800" dirty="0">
              <a:latin typeface="STHupo" panose="02010800040101010101" pitchFamily="2" charset="-122"/>
              <a:ea typeface="STHupo" panose="02010800040101010101" pitchFamily="2" charset="-122"/>
            </a:endParaRPr>
          </a:p>
        </p:txBody>
      </p:sp>
      <p:sp>
        <p:nvSpPr>
          <p:cNvPr id="16" name="文本框 15">
            <a:extLst>
              <a:ext uri="{FF2B5EF4-FFF2-40B4-BE49-F238E27FC236}">
                <a16:creationId xmlns:a16="http://schemas.microsoft.com/office/drawing/2014/main" id="{E07F6A7E-7D90-E645-865A-579F928C4869}"/>
              </a:ext>
            </a:extLst>
          </p:cNvPr>
          <p:cNvSpPr txBox="1"/>
          <p:nvPr/>
        </p:nvSpPr>
        <p:spPr>
          <a:xfrm>
            <a:off x="7736846" y="1252852"/>
            <a:ext cx="4098587" cy="523220"/>
          </a:xfrm>
          <a:prstGeom prst="rect">
            <a:avLst/>
          </a:prstGeom>
          <a:noFill/>
        </p:spPr>
        <p:txBody>
          <a:bodyPr wrap="square" rtlCol="0">
            <a:spAutoFit/>
          </a:bodyPr>
          <a:lstStyle/>
          <a:p>
            <a:r>
              <a:rPr kumimoji="1" lang="en-US" altLang="zh-CN" dirty="0"/>
              <a:t>Loess(</a:t>
            </a:r>
            <a:r>
              <a:rPr kumimoji="1" lang="en-US" altLang="zh-CN" dirty="0" err="1"/>
              <a:t>Salesprice~GrLivArea</a:t>
            </a:r>
            <a:r>
              <a:rPr kumimoji="1" lang="en-US" altLang="zh-CN" dirty="0"/>
              <a:t>)</a:t>
            </a:r>
          </a:p>
          <a:p>
            <a:r>
              <a:rPr kumimoji="1" lang="en-US" altLang="zh-CN" dirty="0">
                <a:solidFill>
                  <a:srgbClr val="FF0000"/>
                </a:solidFill>
              </a:rPr>
              <a:t>Divide by Garage type</a:t>
            </a:r>
            <a:endParaRPr kumimoji="1" lang="zh-CN" altLang="en-US" dirty="0">
              <a:solidFill>
                <a:srgbClr val="FF0000"/>
              </a:solidFill>
            </a:endParaRPr>
          </a:p>
        </p:txBody>
      </p:sp>
      <p:sp>
        <p:nvSpPr>
          <p:cNvPr id="17" name="文本框 16">
            <a:extLst>
              <a:ext uri="{FF2B5EF4-FFF2-40B4-BE49-F238E27FC236}">
                <a16:creationId xmlns:a16="http://schemas.microsoft.com/office/drawing/2014/main" id="{7F718E18-95B1-8C48-8FB7-6363EBF2BACE}"/>
              </a:ext>
            </a:extLst>
          </p:cNvPr>
          <p:cNvSpPr txBox="1"/>
          <p:nvPr/>
        </p:nvSpPr>
        <p:spPr>
          <a:xfrm>
            <a:off x="7264400" y="741740"/>
            <a:ext cx="2795958" cy="369332"/>
          </a:xfrm>
          <a:prstGeom prst="rect">
            <a:avLst/>
          </a:prstGeom>
          <a:noFill/>
        </p:spPr>
        <p:txBody>
          <a:bodyPr wrap="none" rtlCol="0">
            <a:spAutoFit/>
          </a:bodyPr>
          <a:lstStyle/>
          <a:p>
            <a:r>
              <a:rPr kumimoji="1" lang="en-US" altLang="zh-CN" dirty="0"/>
              <a:t>---------</a:t>
            </a:r>
            <a:r>
              <a:rPr kumimoji="1" lang="en-US" altLang="zh-CN" sz="1800" dirty="0"/>
              <a:t>Numeric &amp; Category</a:t>
            </a:r>
            <a:endParaRPr kumimoji="1" lang="zh-CN" altLang="en-US" sz="1800" dirty="0"/>
          </a:p>
        </p:txBody>
      </p:sp>
    </p:spTree>
  </p:cSld>
  <p:clrMapOvr>
    <a:masterClrMapping/>
  </p:clrMapOvr>
  <p:transition spd="slow">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55" presetClass="entr" presetSubtype="0" fill="hold" grpId="1" nodeType="click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p:cTn id="11" dur="1000" fill="hold"/>
                                        <p:tgtEl>
                                          <p:spTgt spid="11"/>
                                        </p:tgtEl>
                                        <p:attrNameLst>
                                          <p:attrName>ppt_w</p:attrName>
                                        </p:attrNameLst>
                                      </p:cBhvr>
                                      <p:tavLst>
                                        <p:tav tm="0">
                                          <p:val>
                                            <p:strVal val="#ppt_w*0.70"/>
                                          </p:val>
                                        </p:tav>
                                        <p:tav tm="100000">
                                          <p:val>
                                            <p:strVal val="#ppt_w"/>
                                          </p:val>
                                        </p:tav>
                                      </p:tavLst>
                                    </p:anim>
                                    <p:anim calcmode="lin" valueType="num">
                                      <p:cBhvr>
                                        <p:cTn id="12" dur="1000" fill="hold"/>
                                        <p:tgtEl>
                                          <p:spTgt spid="11"/>
                                        </p:tgtEl>
                                        <p:attrNameLst>
                                          <p:attrName>ppt_h</p:attrName>
                                        </p:attrNameLst>
                                      </p:cBhvr>
                                      <p:tavLst>
                                        <p:tav tm="0">
                                          <p:val>
                                            <p:strVal val="#ppt_h"/>
                                          </p:val>
                                        </p:tav>
                                        <p:tav tm="100000">
                                          <p:val>
                                            <p:strVal val="#ppt_h"/>
                                          </p:val>
                                        </p:tav>
                                      </p:tavLst>
                                    </p:anim>
                                    <p:animEffect transition="in" filter="fade">
                                      <p:cBhvr>
                                        <p:cTn id="13" dur="1000"/>
                                        <p:tgtEl>
                                          <p:spTgt spid="11"/>
                                        </p:tgtEl>
                                      </p:cBhvr>
                                    </p:animEffect>
                                  </p:childTnLst>
                                </p:cTn>
                              </p:par>
                            </p:childTnLst>
                          </p:cTn>
                        </p:par>
                      </p:childTnLst>
                    </p:cTn>
                  </p:par>
                  <p:par>
                    <p:cTn id="14" fill="hold">
                      <p:stCondLst>
                        <p:cond delay="indefinite"/>
                      </p:stCondLst>
                      <p:childTnLst>
                        <p:par>
                          <p:cTn id="15" fill="hold">
                            <p:stCondLst>
                              <p:cond delay="0"/>
                            </p:stCondLst>
                            <p:childTnLst>
                              <p:par>
                                <p:cTn id="16" presetID="55" presetClass="entr" presetSubtype="0" fill="hold" nodeType="clickEffect">
                                  <p:stCondLst>
                                    <p:cond delay="0"/>
                                  </p:stCondLst>
                                  <p:childTnLst>
                                    <p:set>
                                      <p:cBhvr>
                                        <p:cTn id="17" dur="1" fill="hold">
                                          <p:stCondLst>
                                            <p:cond delay="0"/>
                                          </p:stCondLst>
                                        </p:cTn>
                                        <p:tgtEl>
                                          <p:spTgt spid="15">
                                            <p:txEl>
                                              <p:pRg st="0" end="0"/>
                                            </p:txEl>
                                          </p:spTgt>
                                        </p:tgtEl>
                                        <p:attrNameLst>
                                          <p:attrName>style.visibility</p:attrName>
                                        </p:attrNameLst>
                                      </p:cBhvr>
                                      <p:to>
                                        <p:strVal val="visible"/>
                                      </p:to>
                                    </p:set>
                                    <p:anim calcmode="lin" valueType="num">
                                      <p:cBhvr>
                                        <p:cTn id="18" dur="1000" fill="hold"/>
                                        <p:tgtEl>
                                          <p:spTgt spid="15">
                                            <p:txEl>
                                              <p:pRg st="0" end="0"/>
                                            </p:txEl>
                                          </p:spTgt>
                                        </p:tgtEl>
                                        <p:attrNameLst>
                                          <p:attrName>ppt_w</p:attrName>
                                        </p:attrNameLst>
                                      </p:cBhvr>
                                      <p:tavLst>
                                        <p:tav tm="0">
                                          <p:val>
                                            <p:strVal val="#ppt_w*0.70"/>
                                          </p:val>
                                        </p:tav>
                                        <p:tav tm="100000">
                                          <p:val>
                                            <p:strVal val="#ppt_w"/>
                                          </p:val>
                                        </p:tav>
                                      </p:tavLst>
                                    </p:anim>
                                    <p:anim calcmode="lin" valueType="num">
                                      <p:cBhvr>
                                        <p:cTn id="19" dur="1000" fill="hold"/>
                                        <p:tgtEl>
                                          <p:spTgt spid="15">
                                            <p:txEl>
                                              <p:pRg st="0" end="0"/>
                                            </p:txEl>
                                          </p:spTgt>
                                        </p:tgtEl>
                                        <p:attrNameLst>
                                          <p:attrName>ppt_h</p:attrName>
                                        </p:attrNameLst>
                                      </p:cBhvr>
                                      <p:tavLst>
                                        <p:tav tm="0">
                                          <p:val>
                                            <p:strVal val="#ppt_h"/>
                                          </p:val>
                                        </p:tav>
                                        <p:tav tm="100000">
                                          <p:val>
                                            <p:strVal val="#ppt_h"/>
                                          </p:val>
                                        </p:tav>
                                      </p:tavLst>
                                    </p:anim>
                                    <p:animEffect transition="in" filter="fade">
                                      <p:cBhvr>
                                        <p:cTn id="20" dur="1000"/>
                                        <p:tgtEl>
                                          <p:spTgt spid="15">
                                            <p:txEl>
                                              <p:pRg st="0" end="0"/>
                                            </p:txEl>
                                          </p:spTgt>
                                        </p:tgtEl>
                                      </p:cBhvr>
                                    </p:animEffect>
                                  </p:childTnLst>
                                </p:cTn>
                              </p:par>
                              <p:par>
                                <p:cTn id="21" presetID="55" presetClass="entr" presetSubtype="0" fill="hold" nodeType="withEffect">
                                  <p:stCondLst>
                                    <p:cond delay="0"/>
                                  </p:stCondLst>
                                  <p:childTnLst>
                                    <p:set>
                                      <p:cBhvr>
                                        <p:cTn id="22" dur="1" fill="hold">
                                          <p:stCondLst>
                                            <p:cond delay="0"/>
                                          </p:stCondLst>
                                        </p:cTn>
                                        <p:tgtEl>
                                          <p:spTgt spid="15">
                                            <p:txEl>
                                              <p:pRg st="1" end="1"/>
                                            </p:txEl>
                                          </p:spTgt>
                                        </p:tgtEl>
                                        <p:attrNameLst>
                                          <p:attrName>style.visibility</p:attrName>
                                        </p:attrNameLst>
                                      </p:cBhvr>
                                      <p:to>
                                        <p:strVal val="visible"/>
                                      </p:to>
                                    </p:set>
                                    <p:anim calcmode="lin" valueType="num">
                                      <p:cBhvr>
                                        <p:cTn id="23" dur="1000" fill="hold"/>
                                        <p:tgtEl>
                                          <p:spTgt spid="15">
                                            <p:txEl>
                                              <p:pRg st="1" end="1"/>
                                            </p:txEl>
                                          </p:spTgt>
                                        </p:tgtEl>
                                        <p:attrNameLst>
                                          <p:attrName>ppt_w</p:attrName>
                                        </p:attrNameLst>
                                      </p:cBhvr>
                                      <p:tavLst>
                                        <p:tav tm="0">
                                          <p:val>
                                            <p:strVal val="#ppt_w*0.70"/>
                                          </p:val>
                                        </p:tav>
                                        <p:tav tm="100000">
                                          <p:val>
                                            <p:strVal val="#ppt_w"/>
                                          </p:val>
                                        </p:tav>
                                      </p:tavLst>
                                    </p:anim>
                                    <p:anim calcmode="lin" valueType="num">
                                      <p:cBhvr>
                                        <p:cTn id="24" dur="1000" fill="hold"/>
                                        <p:tgtEl>
                                          <p:spTgt spid="15">
                                            <p:txEl>
                                              <p:pRg st="1" end="1"/>
                                            </p:txEl>
                                          </p:spTgt>
                                        </p:tgtEl>
                                        <p:attrNameLst>
                                          <p:attrName>ppt_h</p:attrName>
                                        </p:attrNameLst>
                                      </p:cBhvr>
                                      <p:tavLst>
                                        <p:tav tm="0">
                                          <p:val>
                                            <p:strVal val="#ppt_h"/>
                                          </p:val>
                                        </p:tav>
                                        <p:tav tm="100000">
                                          <p:val>
                                            <p:strVal val="#ppt_h"/>
                                          </p:val>
                                        </p:tav>
                                      </p:tavLst>
                                    </p:anim>
                                    <p:animEffect transition="in" filter="fade">
                                      <p:cBhvr>
                                        <p:cTn id="25" dur="1000"/>
                                        <p:tgtEl>
                                          <p:spTgt spid="15">
                                            <p:txEl>
                                              <p:pRg st="1" end="1"/>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55" presetClass="entr" presetSubtype="0" fill="hold" grpId="0" nodeType="clickEffect">
                                  <p:stCondLst>
                                    <p:cond delay="0"/>
                                  </p:stCondLst>
                                  <p:childTnLst>
                                    <p:set>
                                      <p:cBhvr>
                                        <p:cTn id="29" dur="1" fill="hold">
                                          <p:stCondLst>
                                            <p:cond delay="0"/>
                                          </p:stCondLst>
                                        </p:cTn>
                                        <p:tgtEl>
                                          <p:spTgt spid="16"/>
                                        </p:tgtEl>
                                        <p:attrNameLst>
                                          <p:attrName>style.visibility</p:attrName>
                                        </p:attrNameLst>
                                      </p:cBhvr>
                                      <p:to>
                                        <p:strVal val="visible"/>
                                      </p:to>
                                    </p:set>
                                    <p:anim calcmode="lin" valueType="num">
                                      <p:cBhvr>
                                        <p:cTn id="30" dur="1000" fill="hold"/>
                                        <p:tgtEl>
                                          <p:spTgt spid="16"/>
                                        </p:tgtEl>
                                        <p:attrNameLst>
                                          <p:attrName>ppt_w</p:attrName>
                                        </p:attrNameLst>
                                      </p:cBhvr>
                                      <p:tavLst>
                                        <p:tav tm="0">
                                          <p:val>
                                            <p:strVal val="#ppt_w*0.70"/>
                                          </p:val>
                                        </p:tav>
                                        <p:tav tm="100000">
                                          <p:val>
                                            <p:strVal val="#ppt_w"/>
                                          </p:val>
                                        </p:tav>
                                      </p:tavLst>
                                    </p:anim>
                                    <p:anim calcmode="lin" valueType="num">
                                      <p:cBhvr>
                                        <p:cTn id="31" dur="1000" fill="hold"/>
                                        <p:tgtEl>
                                          <p:spTgt spid="16"/>
                                        </p:tgtEl>
                                        <p:attrNameLst>
                                          <p:attrName>ppt_h</p:attrName>
                                        </p:attrNameLst>
                                      </p:cBhvr>
                                      <p:tavLst>
                                        <p:tav tm="0">
                                          <p:val>
                                            <p:strVal val="#ppt_h"/>
                                          </p:val>
                                        </p:tav>
                                        <p:tav tm="100000">
                                          <p:val>
                                            <p:strVal val="#ppt_h"/>
                                          </p:val>
                                        </p:tav>
                                      </p:tavLst>
                                    </p:anim>
                                    <p:animEffect transition="in" filter="fade">
                                      <p:cBhvr>
                                        <p:cTn id="32" dur="1000"/>
                                        <p:tgtEl>
                                          <p:spTgt spid="16"/>
                                        </p:tgtEl>
                                      </p:cBhvr>
                                    </p:animEffect>
                                  </p:childTnLst>
                                </p:cTn>
                              </p:par>
                            </p:childTnLst>
                          </p:cTn>
                        </p:par>
                      </p:childTnLst>
                    </p:cTn>
                  </p:par>
                  <p:par>
                    <p:cTn id="33" fill="hold">
                      <p:stCondLst>
                        <p:cond delay="indefinite"/>
                      </p:stCondLst>
                      <p:childTnLst>
                        <p:par>
                          <p:cTn id="34" fill="hold">
                            <p:stCondLst>
                              <p:cond delay="0"/>
                            </p:stCondLst>
                            <p:childTnLst>
                              <p:par>
                                <p:cTn id="35" presetID="55" presetClass="entr" presetSubtype="0" fill="hold" nodeType="clickEffect">
                                  <p:stCondLst>
                                    <p:cond delay="0"/>
                                  </p:stCondLst>
                                  <p:childTnLst>
                                    <p:set>
                                      <p:cBhvr>
                                        <p:cTn id="36" dur="1" fill="hold">
                                          <p:stCondLst>
                                            <p:cond delay="0"/>
                                          </p:stCondLst>
                                        </p:cTn>
                                        <p:tgtEl>
                                          <p:spTgt spid="13"/>
                                        </p:tgtEl>
                                        <p:attrNameLst>
                                          <p:attrName>style.visibility</p:attrName>
                                        </p:attrNameLst>
                                      </p:cBhvr>
                                      <p:to>
                                        <p:strVal val="visible"/>
                                      </p:to>
                                    </p:set>
                                    <p:anim calcmode="lin" valueType="num">
                                      <p:cBhvr>
                                        <p:cTn id="37" dur="1000" fill="hold"/>
                                        <p:tgtEl>
                                          <p:spTgt spid="13"/>
                                        </p:tgtEl>
                                        <p:attrNameLst>
                                          <p:attrName>ppt_w</p:attrName>
                                        </p:attrNameLst>
                                      </p:cBhvr>
                                      <p:tavLst>
                                        <p:tav tm="0">
                                          <p:val>
                                            <p:strVal val="#ppt_w*0.70"/>
                                          </p:val>
                                        </p:tav>
                                        <p:tav tm="100000">
                                          <p:val>
                                            <p:strVal val="#ppt_w"/>
                                          </p:val>
                                        </p:tav>
                                      </p:tavLst>
                                    </p:anim>
                                    <p:anim calcmode="lin" valueType="num">
                                      <p:cBhvr>
                                        <p:cTn id="38" dur="1000" fill="hold"/>
                                        <p:tgtEl>
                                          <p:spTgt spid="13"/>
                                        </p:tgtEl>
                                        <p:attrNameLst>
                                          <p:attrName>ppt_h</p:attrName>
                                        </p:attrNameLst>
                                      </p:cBhvr>
                                      <p:tavLst>
                                        <p:tav tm="0">
                                          <p:val>
                                            <p:strVal val="#ppt_h"/>
                                          </p:val>
                                        </p:tav>
                                        <p:tav tm="100000">
                                          <p:val>
                                            <p:strVal val="#ppt_h"/>
                                          </p:val>
                                        </p:tav>
                                      </p:tavLst>
                                    </p:anim>
                                    <p:animEffect transition="in" filter="fade">
                                      <p:cBhvr>
                                        <p:cTn id="39"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P spid="1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5" name="Shape 255"/>
          <p:cNvSpPr txBox="1">
            <a:spLocks noGrp="1"/>
          </p:cNvSpPr>
          <p:nvPr>
            <p:ph type="sldNum" idx="12"/>
          </p:nvPr>
        </p:nvSpPr>
        <p:spPr>
          <a:xfrm>
            <a:off x="6003560" y="6338557"/>
            <a:ext cx="184880" cy="243841"/>
          </a:xfrm>
          <a:prstGeom prst="rect">
            <a:avLst/>
          </a:prstGeom>
          <a:no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00"/>
              </a:buClr>
              <a:buSzPts val="1000"/>
              <a:buFont typeface="Verdana"/>
              <a:buNone/>
            </a:pPr>
            <a:fld id="{00000000-1234-1234-1234-123412341234}" type="slidenum">
              <a:rPr lang="en-US" sz="1000" b="0" i="0" u="none" strike="noStrike" cap="none">
                <a:solidFill>
                  <a:srgbClr val="000000"/>
                </a:solidFill>
                <a:latin typeface="Verdana"/>
                <a:ea typeface="Verdana"/>
                <a:cs typeface="Verdana"/>
                <a:sym typeface="Verdana"/>
              </a:rPr>
              <a:t>8</a:t>
            </a:fld>
            <a:endParaRPr sz="1000" b="0" i="0" u="none" strike="noStrike" cap="none">
              <a:solidFill>
                <a:srgbClr val="000000"/>
              </a:solidFill>
              <a:latin typeface="Verdana"/>
              <a:ea typeface="Verdana"/>
              <a:cs typeface="Verdana"/>
              <a:sym typeface="Verdana"/>
            </a:endParaRPr>
          </a:p>
        </p:txBody>
      </p:sp>
      <p:sp>
        <p:nvSpPr>
          <p:cNvPr id="256" name="Shape 256"/>
          <p:cNvSpPr txBox="1">
            <a:spLocks noGrp="1"/>
          </p:cNvSpPr>
          <p:nvPr>
            <p:ph type="title"/>
          </p:nvPr>
        </p:nvSpPr>
        <p:spPr>
          <a:xfrm>
            <a:off x="2392155" y="431660"/>
            <a:ext cx="7046081" cy="895928"/>
          </a:xfrm>
          <a:prstGeom prst="rect">
            <a:avLst/>
          </a:prstGeom>
          <a:noFill/>
          <a:ln>
            <a:noFill/>
          </a:ln>
        </p:spPr>
        <p:txBody>
          <a:bodyPr spcFirstLastPara="1" wrap="square" lIns="45700" tIns="45700" rIns="45700" bIns="45700" anchor="ctr" anchorCtr="0">
            <a:noAutofit/>
          </a:bodyPr>
          <a:lstStyle/>
          <a:p>
            <a:pPr lvl="0" algn="ctr"/>
            <a:r>
              <a:rPr lang="en-US" altLang="zh-CN" dirty="0"/>
              <a:t>Smoothing method</a:t>
            </a:r>
            <a:endParaRPr dirty="0"/>
          </a:p>
        </p:txBody>
      </p:sp>
      <p:pic>
        <p:nvPicPr>
          <p:cNvPr id="5" name="图片 4">
            <a:extLst>
              <a:ext uri="{FF2B5EF4-FFF2-40B4-BE49-F238E27FC236}">
                <a16:creationId xmlns:a16="http://schemas.microsoft.com/office/drawing/2014/main" id="{61B9020F-3B32-2F44-80CE-7ED9C1249C48}"/>
              </a:ext>
            </a:extLst>
          </p:cNvPr>
          <p:cNvPicPr>
            <a:picLocks noChangeAspect="1"/>
          </p:cNvPicPr>
          <p:nvPr/>
        </p:nvPicPr>
        <p:blipFill>
          <a:blip r:embed="rId3"/>
          <a:stretch>
            <a:fillRect/>
          </a:stretch>
        </p:blipFill>
        <p:spPr>
          <a:xfrm>
            <a:off x="6990121" y="1016108"/>
            <a:ext cx="3677056" cy="2695877"/>
          </a:xfrm>
          <a:prstGeom prst="rect">
            <a:avLst/>
          </a:prstGeom>
        </p:spPr>
      </p:pic>
      <p:pic>
        <p:nvPicPr>
          <p:cNvPr id="7" name="图片 6">
            <a:extLst>
              <a:ext uri="{FF2B5EF4-FFF2-40B4-BE49-F238E27FC236}">
                <a16:creationId xmlns:a16="http://schemas.microsoft.com/office/drawing/2014/main" id="{C5B02900-CED6-4A4B-89DC-80A872CD9BEF}"/>
              </a:ext>
            </a:extLst>
          </p:cNvPr>
          <p:cNvPicPr>
            <a:picLocks noChangeAspect="1"/>
          </p:cNvPicPr>
          <p:nvPr/>
        </p:nvPicPr>
        <p:blipFill>
          <a:blip r:embed="rId4"/>
          <a:stretch>
            <a:fillRect/>
          </a:stretch>
        </p:blipFill>
        <p:spPr>
          <a:xfrm>
            <a:off x="6776368" y="4401726"/>
            <a:ext cx="3677056" cy="2058751"/>
          </a:xfrm>
          <a:prstGeom prst="rect">
            <a:avLst/>
          </a:prstGeom>
        </p:spPr>
      </p:pic>
      <p:pic>
        <p:nvPicPr>
          <p:cNvPr id="9" name="图片 8">
            <a:extLst>
              <a:ext uri="{FF2B5EF4-FFF2-40B4-BE49-F238E27FC236}">
                <a16:creationId xmlns:a16="http://schemas.microsoft.com/office/drawing/2014/main" id="{BE351E95-E421-9640-A673-71FCC79C544A}"/>
              </a:ext>
            </a:extLst>
          </p:cNvPr>
          <p:cNvPicPr>
            <a:picLocks noChangeAspect="1"/>
          </p:cNvPicPr>
          <p:nvPr/>
        </p:nvPicPr>
        <p:blipFill>
          <a:blip r:embed="rId5"/>
          <a:stretch>
            <a:fillRect/>
          </a:stretch>
        </p:blipFill>
        <p:spPr>
          <a:xfrm>
            <a:off x="983758" y="1079679"/>
            <a:ext cx="3509029" cy="2609299"/>
          </a:xfrm>
          <a:prstGeom prst="rect">
            <a:avLst/>
          </a:prstGeom>
        </p:spPr>
      </p:pic>
      <p:pic>
        <p:nvPicPr>
          <p:cNvPr id="11" name="图片 10">
            <a:extLst>
              <a:ext uri="{FF2B5EF4-FFF2-40B4-BE49-F238E27FC236}">
                <a16:creationId xmlns:a16="http://schemas.microsoft.com/office/drawing/2014/main" id="{D29CB69F-A727-9242-9AF4-B2CB48326091}"/>
              </a:ext>
            </a:extLst>
          </p:cNvPr>
          <p:cNvPicPr>
            <a:picLocks noChangeAspect="1"/>
          </p:cNvPicPr>
          <p:nvPr/>
        </p:nvPicPr>
        <p:blipFill>
          <a:blip r:embed="rId6"/>
          <a:stretch>
            <a:fillRect/>
          </a:stretch>
        </p:blipFill>
        <p:spPr>
          <a:xfrm>
            <a:off x="1053446" y="3810698"/>
            <a:ext cx="3182248" cy="2992606"/>
          </a:xfrm>
          <a:prstGeom prst="rect">
            <a:avLst/>
          </a:prstGeom>
        </p:spPr>
      </p:pic>
      <p:sp>
        <p:nvSpPr>
          <p:cNvPr id="12" name="文本框 11">
            <a:extLst>
              <a:ext uri="{FF2B5EF4-FFF2-40B4-BE49-F238E27FC236}">
                <a16:creationId xmlns:a16="http://schemas.microsoft.com/office/drawing/2014/main" id="{C6838B92-AFE5-CA45-97E2-005F748E2723}"/>
              </a:ext>
            </a:extLst>
          </p:cNvPr>
          <p:cNvSpPr txBox="1"/>
          <p:nvPr/>
        </p:nvSpPr>
        <p:spPr>
          <a:xfrm>
            <a:off x="1053446" y="3464076"/>
            <a:ext cx="6878683" cy="646331"/>
          </a:xfrm>
          <a:prstGeom prst="rect">
            <a:avLst/>
          </a:prstGeom>
          <a:noFill/>
        </p:spPr>
        <p:txBody>
          <a:bodyPr wrap="square" rtlCol="0">
            <a:spAutoFit/>
          </a:bodyPr>
          <a:lstStyle/>
          <a:p>
            <a:r>
              <a:rPr kumimoji="1" lang="en-US" altLang="zh-CN" sz="1800" dirty="0"/>
              <a:t>Multiple </a:t>
            </a:r>
            <a:r>
              <a:rPr kumimoji="1" lang="en-US" altLang="zh-CN" sz="1800" dirty="0">
                <a:solidFill>
                  <a:srgbClr val="0070C0"/>
                </a:solidFill>
              </a:rPr>
              <a:t>Linear </a:t>
            </a:r>
            <a:r>
              <a:rPr kumimoji="1" lang="en-US" altLang="zh-CN" sz="1800" dirty="0"/>
              <a:t>&amp; </a:t>
            </a:r>
            <a:r>
              <a:rPr kumimoji="1" lang="en-US" altLang="zh-CN" sz="1800" dirty="0">
                <a:solidFill>
                  <a:srgbClr val="00B050"/>
                </a:solidFill>
              </a:rPr>
              <a:t>interaction</a:t>
            </a:r>
          </a:p>
          <a:p>
            <a:r>
              <a:rPr kumimoji="1" lang="en-US" altLang="zh-CN" sz="1800" dirty="0"/>
              <a:t>(</a:t>
            </a:r>
            <a:r>
              <a:rPr kumimoji="1" lang="en-US" altLang="zh-CN" sz="1800" dirty="0" err="1"/>
              <a:t>Salesprice~GrLiArea+OverallQual</a:t>
            </a:r>
            <a:r>
              <a:rPr kumimoji="1" lang="en-US" altLang="zh-CN" sz="1800" dirty="0"/>
              <a:t>)</a:t>
            </a:r>
            <a:endParaRPr kumimoji="1" lang="zh-CN" altLang="en-US" sz="1800" dirty="0"/>
          </a:p>
        </p:txBody>
      </p:sp>
      <p:sp>
        <p:nvSpPr>
          <p:cNvPr id="13" name="矩形 12">
            <a:extLst>
              <a:ext uri="{FF2B5EF4-FFF2-40B4-BE49-F238E27FC236}">
                <a16:creationId xmlns:a16="http://schemas.microsoft.com/office/drawing/2014/main" id="{4D3D5C54-D764-6D46-B35C-72328A34C456}"/>
              </a:ext>
            </a:extLst>
          </p:cNvPr>
          <p:cNvSpPr/>
          <p:nvPr/>
        </p:nvSpPr>
        <p:spPr>
          <a:xfrm>
            <a:off x="7811911" y="714711"/>
            <a:ext cx="3172663" cy="400110"/>
          </a:xfrm>
          <a:prstGeom prst="rect">
            <a:avLst/>
          </a:prstGeom>
        </p:spPr>
        <p:txBody>
          <a:bodyPr wrap="none">
            <a:spAutoFit/>
          </a:bodyPr>
          <a:lstStyle/>
          <a:p>
            <a:r>
              <a:rPr kumimoji="1" lang="en-US" altLang="zh-CN" sz="2000" dirty="0"/>
              <a:t>---------Numeric &amp; Numeric</a:t>
            </a:r>
            <a:endParaRPr kumimoji="1" lang="zh-CN" altLang="en-US" sz="2000" dirty="0"/>
          </a:p>
        </p:txBody>
      </p:sp>
      <p:sp>
        <p:nvSpPr>
          <p:cNvPr id="15" name="矩形 14">
            <a:extLst>
              <a:ext uri="{FF2B5EF4-FFF2-40B4-BE49-F238E27FC236}">
                <a16:creationId xmlns:a16="http://schemas.microsoft.com/office/drawing/2014/main" id="{448B6B98-1CD7-6743-B6A7-636A10C6EC05}"/>
              </a:ext>
            </a:extLst>
          </p:cNvPr>
          <p:cNvSpPr/>
          <p:nvPr/>
        </p:nvSpPr>
        <p:spPr>
          <a:xfrm>
            <a:off x="6776368" y="3482295"/>
            <a:ext cx="3890809" cy="646331"/>
          </a:xfrm>
          <a:prstGeom prst="rect">
            <a:avLst/>
          </a:prstGeom>
        </p:spPr>
        <p:txBody>
          <a:bodyPr wrap="none">
            <a:spAutoFit/>
          </a:bodyPr>
          <a:lstStyle/>
          <a:p>
            <a:r>
              <a:rPr kumimoji="1" lang="en-US" altLang="zh-CN" sz="1800" dirty="0"/>
              <a:t>Multiple </a:t>
            </a:r>
            <a:r>
              <a:rPr kumimoji="1" lang="en-US" altLang="zh-CN" sz="1800" dirty="0">
                <a:solidFill>
                  <a:srgbClr val="0070C0"/>
                </a:solidFill>
              </a:rPr>
              <a:t>Smoothing Spline </a:t>
            </a:r>
            <a:r>
              <a:rPr kumimoji="1" lang="en-US" altLang="zh-CN" sz="1800" dirty="0"/>
              <a:t>&amp; </a:t>
            </a:r>
            <a:r>
              <a:rPr kumimoji="1" lang="en-US" altLang="zh-CN" sz="1800" dirty="0">
                <a:solidFill>
                  <a:srgbClr val="00B050"/>
                </a:solidFill>
              </a:rPr>
              <a:t>Loess</a:t>
            </a:r>
          </a:p>
          <a:p>
            <a:r>
              <a:rPr kumimoji="1" lang="en-US" altLang="zh-CN" sz="1800" dirty="0"/>
              <a:t> (</a:t>
            </a:r>
            <a:r>
              <a:rPr kumimoji="1" lang="en-US" altLang="zh-CN" sz="1800" dirty="0" err="1"/>
              <a:t>Salesprice~GrLiArea+OverallQual</a:t>
            </a:r>
            <a:r>
              <a:rPr kumimoji="1" lang="en-US" altLang="zh-CN" sz="1800" dirty="0"/>
              <a:t>)</a:t>
            </a:r>
            <a:endParaRPr kumimoji="1" lang="zh-CN" altLang="en-US" sz="1800" dirty="0"/>
          </a:p>
        </p:txBody>
      </p:sp>
      <p:sp>
        <p:nvSpPr>
          <p:cNvPr id="17" name="文本框 16">
            <a:extLst>
              <a:ext uri="{FF2B5EF4-FFF2-40B4-BE49-F238E27FC236}">
                <a16:creationId xmlns:a16="http://schemas.microsoft.com/office/drawing/2014/main" id="{6E2AF16C-7327-1045-AA42-5F735D47C080}"/>
              </a:ext>
            </a:extLst>
          </p:cNvPr>
          <p:cNvSpPr txBox="1"/>
          <p:nvPr/>
        </p:nvSpPr>
        <p:spPr>
          <a:xfrm>
            <a:off x="3910355" y="1776085"/>
            <a:ext cx="4371290" cy="1569660"/>
          </a:xfrm>
          <a:prstGeom prst="rect">
            <a:avLst/>
          </a:prstGeom>
          <a:noFill/>
        </p:spPr>
        <p:txBody>
          <a:bodyPr wrap="square" rtlCol="0">
            <a:spAutoFit/>
          </a:bodyPr>
          <a:lstStyle/>
          <a:p>
            <a:r>
              <a:rPr kumimoji="1" lang="en-US" altLang="zh-CN" sz="3200" dirty="0">
                <a:solidFill>
                  <a:srgbClr val="0070C0"/>
                </a:solidFill>
                <a:latin typeface="STXingkai" panose="02010800040101010101" pitchFamily="2" charset="-122"/>
                <a:ea typeface="STXingkai" panose="02010800040101010101" pitchFamily="2" charset="-122"/>
              </a:rPr>
              <a:t>In the </a:t>
            </a:r>
            <a:r>
              <a:rPr kumimoji="1" lang="en-US" altLang="zh-CN" sz="3200" dirty="0">
                <a:solidFill>
                  <a:srgbClr val="FF0000"/>
                </a:solidFill>
                <a:latin typeface="STXingkai" panose="02010800040101010101" pitchFamily="2" charset="-122"/>
                <a:ea typeface="STXingkai" panose="02010800040101010101" pitchFamily="2" charset="-122"/>
              </a:rPr>
              <a:t>smoothing part</a:t>
            </a:r>
            <a:r>
              <a:rPr kumimoji="1" lang="en-US" altLang="zh-CN" sz="3200" dirty="0">
                <a:solidFill>
                  <a:srgbClr val="0070C0"/>
                </a:solidFill>
                <a:latin typeface="STXingkai" panose="02010800040101010101" pitchFamily="2" charset="-122"/>
                <a:ea typeface="STXingkai" panose="02010800040101010101" pitchFamily="2" charset="-122"/>
              </a:rPr>
              <a:t>,  we also  trained a  </a:t>
            </a:r>
            <a:r>
              <a:rPr kumimoji="1" lang="en-US" altLang="zh-CN" sz="3200" dirty="0">
                <a:solidFill>
                  <a:srgbClr val="FF0000"/>
                </a:solidFill>
                <a:latin typeface="STXingkai" panose="02010800040101010101" pitchFamily="2" charset="-122"/>
                <a:ea typeface="STXingkai" panose="02010800040101010101" pitchFamily="2" charset="-122"/>
              </a:rPr>
              <a:t>Lasso model</a:t>
            </a:r>
            <a:r>
              <a:rPr kumimoji="1" lang="en-US" altLang="zh-CN" sz="3200" dirty="0">
                <a:solidFill>
                  <a:srgbClr val="0070C0"/>
                </a:solidFill>
                <a:latin typeface="STXingkai" panose="02010800040101010101" pitchFamily="2" charset="-122"/>
                <a:ea typeface="STXingkai" panose="02010800040101010101" pitchFamily="2" charset="-122"/>
              </a:rPr>
              <a:t>, Skip it because of the time limit </a:t>
            </a:r>
            <a:endParaRPr kumimoji="1" lang="zh-CN" altLang="en-US" sz="3200" dirty="0">
              <a:solidFill>
                <a:srgbClr val="0070C0"/>
              </a:solidFill>
              <a:latin typeface="STXingkai" panose="02010800040101010101" pitchFamily="2" charset="-122"/>
              <a:ea typeface="STXingkai" panose="02010800040101010101" pitchFamily="2" charset="-122"/>
            </a:endParaRPr>
          </a:p>
        </p:txBody>
      </p:sp>
    </p:spTree>
  </p:cSld>
  <p:clrMapOvr>
    <a:masterClrMapping/>
  </p:clrMapOvr>
  <p:transition spd="slow">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1"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checkerboard(across)">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7" name="Shape 267"/>
          <p:cNvSpPr/>
          <p:nvPr/>
        </p:nvSpPr>
        <p:spPr>
          <a:xfrm>
            <a:off x="6172654" y="2908300"/>
            <a:ext cx="5593458" cy="650240"/>
          </a:xfrm>
          <a:prstGeom prst="rect">
            <a:avLst/>
          </a:prstGeom>
          <a:noFill/>
          <a:ln>
            <a:noFill/>
          </a:ln>
        </p:spPr>
        <p:txBody>
          <a:bodyPr spcFirstLastPara="1" wrap="square" lIns="45700" tIns="45700" rIns="45700" bIns="45700" anchor="t" anchorCtr="0">
            <a:noAutofit/>
          </a:bodyPr>
          <a:lstStyle/>
          <a:p>
            <a:pPr marL="0" marR="0" lvl="0" indent="0" algn="l" rtl="0">
              <a:lnSpc>
                <a:spcPct val="90000"/>
              </a:lnSpc>
              <a:spcBef>
                <a:spcPts val="0"/>
              </a:spcBef>
              <a:spcAft>
                <a:spcPts val="0"/>
              </a:spcAft>
              <a:buNone/>
            </a:pPr>
            <a:endParaRPr/>
          </a:p>
        </p:txBody>
      </p:sp>
      <p:sp>
        <p:nvSpPr>
          <p:cNvPr id="268" name="Shape 268"/>
          <p:cNvSpPr txBox="1">
            <a:spLocks noGrp="1"/>
          </p:cNvSpPr>
          <p:nvPr>
            <p:ph type="title"/>
          </p:nvPr>
        </p:nvSpPr>
        <p:spPr>
          <a:xfrm>
            <a:off x="361480" y="418663"/>
            <a:ext cx="11569800" cy="895800"/>
          </a:xfrm>
          <a:prstGeom prst="rect">
            <a:avLst/>
          </a:prstGeom>
          <a:noFill/>
          <a:ln>
            <a:noFill/>
          </a:ln>
        </p:spPr>
        <p:txBody>
          <a:bodyPr spcFirstLastPara="1" wrap="square" lIns="45700" tIns="45700" rIns="45700" bIns="45700" anchor="ctr" anchorCtr="0">
            <a:noAutofit/>
          </a:bodyPr>
          <a:lstStyle/>
          <a:p>
            <a:pPr marL="0" marR="0" lvl="0" indent="0" algn="ctr" rtl="0">
              <a:lnSpc>
                <a:spcPct val="85000"/>
              </a:lnSpc>
              <a:spcBef>
                <a:spcPts val="0"/>
              </a:spcBef>
              <a:spcAft>
                <a:spcPts val="0"/>
              </a:spcAft>
              <a:buClr>
                <a:srgbClr val="000000"/>
              </a:buClr>
              <a:buSzPts val="3600"/>
              <a:buFont typeface="Impact"/>
              <a:buNone/>
            </a:pPr>
            <a:r>
              <a:rPr lang="en-US" dirty="0"/>
              <a:t>Tree based models</a:t>
            </a:r>
            <a:endParaRPr dirty="0"/>
          </a:p>
        </p:txBody>
      </p:sp>
      <p:sp>
        <p:nvSpPr>
          <p:cNvPr id="269" name="Shape 269"/>
          <p:cNvSpPr txBox="1">
            <a:spLocks noGrp="1"/>
          </p:cNvSpPr>
          <p:nvPr>
            <p:ph type="sldNum" idx="12"/>
          </p:nvPr>
        </p:nvSpPr>
        <p:spPr>
          <a:xfrm>
            <a:off x="5963190" y="6338557"/>
            <a:ext cx="265620" cy="243841"/>
          </a:xfrm>
          <a:prstGeom prst="rect">
            <a:avLst/>
          </a:prstGeom>
          <a:no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00"/>
              </a:buClr>
              <a:buSzPts val="1000"/>
              <a:buFont typeface="Verdana"/>
              <a:buNone/>
            </a:pPr>
            <a:fld id="{00000000-1234-1234-1234-123412341234}" type="slidenum">
              <a:rPr lang="en-US" sz="1000" b="0" i="0" u="none" strike="noStrike" cap="none">
                <a:solidFill>
                  <a:srgbClr val="000000"/>
                </a:solidFill>
                <a:latin typeface="Verdana"/>
                <a:ea typeface="Verdana"/>
                <a:cs typeface="Verdana"/>
                <a:sym typeface="Verdana"/>
              </a:rPr>
              <a:t>9</a:t>
            </a:fld>
            <a:endParaRPr sz="1000" b="0" i="0" u="none" strike="noStrike" cap="none">
              <a:solidFill>
                <a:srgbClr val="000000"/>
              </a:solidFill>
              <a:latin typeface="Verdana"/>
              <a:ea typeface="Verdana"/>
              <a:cs typeface="Verdana"/>
              <a:sym typeface="Verdana"/>
            </a:endParaRPr>
          </a:p>
        </p:txBody>
      </p:sp>
      <p:pic>
        <p:nvPicPr>
          <p:cNvPr id="5" name="图片 4">
            <a:extLst>
              <a:ext uri="{FF2B5EF4-FFF2-40B4-BE49-F238E27FC236}">
                <a16:creationId xmlns:a16="http://schemas.microsoft.com/office/drawing/2014/main" id="{22DEC1D2-858E-B54B-BCA3-1959A3E851C3}"/>
              </a:ext>
            </a:extLst>
          </p:cNvPr>
          <p:cNvPicPr>
            <a:picLocks noChangeAspect="1"/>
          </p:cNvPicPr>
          <p:nvPr/>
        </p:nvPicPr>
        <p:blipFill>
          <a:blip r:embed="rId3"/>
          <a:stretch>
            <a:fillRect/>
          </a:stretch>
        </p:blipFill>
        <p:spPr>
          <a:xfrm>
            <a:off x="259880" y="2368381"/>
            <a:ext cx="3650639" cy="4102458"/>
          </a:xfrm>
          <a:prstGeom prst="rect">
            <a:avLst/>
          </a:prstGeom>
        </p:spPr>
      </p:pic>
      <p:pic>
        <p:nvPicPr>
          <p:cNvPr id="7" name="图片 6">
            <a:extLst>
              <a:ext uri="{FF2B5EF4-FFF2-40B4-BE49-F238E27FC236}">
                <a16:creationId xmlns:a16="http://schemas.microsoft.com/office/drawing/2014/main" id="{DA493975-1577-E24F-8CB5-4DEE4EF82111}"/>
              </a:ext>
            </a:extLst>
          </p:cNvPr>
          <p:cNvPicPr>
            <a:picLocks noChangeAspect="1"/>
          </p:cNvPicPr>
          <p:nvPr/>
        </p:nvPicPr>
        <p:blipFill>
          <a:blip r:embed="rId4"/>
          <a:stretch>
            <a:fillRect/>
          </a:stretch>
        </p:blipFill>
        <p:spPr>
          <a:xfrm>
            <a:off x="7564265" y="2368381"/>
            <a:ext cx="4367015" cy="3824271"/>
          </a:xfrm>
          <a:prstGeom prst="rect">
            <a:avLst/>
          </a:prstGeom>
        </p:spPr>
      </p:pic>
      <p:pic>
        <p:nvPicPr>
          <p:cNvPr id="9" name="图片 8">
            <a:extLst>
              <a:ext uri="{FF2B5EF4-FFF2-40B4-BE49-F238E27FC236}">
                <a16:creationId xmlns:a16="http://schemas.microsoft.com/office/drawing/2014/main" id="{86A0CF4B-1C6F-3F40-B837-E7F641553A59}"/>
              </a:ext>
            </a:extLst>
          </p:cNvPr>
          <p:cNvPicPr>
            <a:picLocks noChangeAspect="1"/>
          </p:cNvPicPr>
          <p:nvPr/>
        </p:nvPicPr>
        <p:blipFill>
          <a:blip r:embed="rId5"/>
          <a:stretch>
            <a:fillRect/>
          </a:stretch>
        </p:blipFill>
        <p:spPr>
          <a:xfrm>
            <a:off x="4116271" y="2279462"/>
            <a:ext cx="3242241" cy="4280295"/>
          </a:xfrm>
          <a:prstGeom prst="rect">
            <a:avLst/>
          </a:prstGeom>
        </p:spPr>
      </p:pic>
      <p:sp>
        <p:nvSpPr>
          <p:cNvPr id="10" name="文本框 9">
            <a:extLst>
              <a:ext uri="{FF2B5EF4-FFF2-40B4-BE49-F238E27FC236}">
                <a16:creationId xmlns:a16="http://schemas.microsoft.com/office/drawing/2014/main" id="{365834BF-9934-CE42-BB10-5DED5238B857}"/>
              </a:ext>
            </a:extLst>
          </p:cNvPr>
          <p:cNvSpPr txBox="1"/>
          <p:nvPr/>
        </p:nvSpPr>
        <p:spPr>
          <a:xfrm>
            <a:off x="361480" y="1420081"/>
            <a:ext cx="7895110" cy="523220"/>
          </a:xfrm>
          <a:prstGeom prst="rect">
            <a:avLst/>
          </a:prstGeom>
          <a:noFill/>
        </p:spPr>
        <p:txBody>
          <a:bodyPr wrap="none" rtlCol="0">
            <a:spAutoFit/>
          </a:bodyPr>
          <a:lstStyle/>
          <a:p>
            <a:r>
              <a:rPr kumimoji="1" lang="en-US" altLang="zh-CN" dirty="0"/>
              <a:t>We use 3 tree models, random forest, and </a:t>
            </a:r>
            <a:r>
              <a:rPr kumimoji="1" lang="en-US" altLang="zh-CN" dirty="0" err="1"/>
              <a:t>Xgboost</a:t>
            </a:r>
            <a:r>
              <a:rPr kumimoji="1" lang="en-US" altLang="zh-CN" dirty="0"/>
              <a:t> </a:t>
            </a:r>
          </a:p>
          <a:p>
            <a:r>
              <a:rPr kumimoji="1" lang="en-US" altLang="zh-CN" dirty="0"/>
              <a:t>We also use 5-fold cross validation, use average RMSE as scores and extract the top 10 features</a:t>
            </a:r>
          </a:p>
        </p:txBody>
      </p:sp>
    </p:spTree>
  </p:cSld>
  <p:clrMapOvr>
    <a:masterClrMapping/>
  </p:clrMapOvr>
  <p:transition spd="slow">
    <p:fade thruBlk="1"/>
  </p:transition>
</p:sld>
</file>

<file path=ppt/theme/theme1.xml><?xml version="1.0" encoding="utf-8"?>
<a:theme xmlns:a="http://schemas.openxmlformats.org/drawingml/2006/main" name="UofWaterloo_WhiteBkgrd">
  <a:themeElements>
    <a:clrScheme name="UofWaterloo_WhiteBkgrd">
      <a:dk1>
        <a:srgbClr val="000000"/>
      </a:dk1>
      <a:lt1>
        <a:srgbClr val="FFFFFF"/>
      </a:lt1>
      <a:dk2>
        <a:srgbClr val="A7A7A7"/>
      </a:dk2>
      <a:lt2>
        <a:srgbClr val="535353"/>
      </a:lt2>
      <a:accent1>
        <a:srgbClr val="FFD54F"/>
      </a:accent1>
      <a:accent2>
        <a:srgbClr val="0C0C0C"/>
      </a:accent2>
      <a:accent3>
        <a:srgbClr val="AEAEAE"/>
      </a:accent3>
      <a:accent4>
        <a:srgbClr val="B71233"/>
      </a:accent4>
      <a:accent5>
        <a:srgbClr val="7F7F7F"/>
      </a:accent5>
      <a:accent6>
        <a:srgbClr val="0073CE"/>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UofWaterloo_WhiteBkgrd">
  <a:themeElements>
    <a:clrScheme name="UofWaterloo_WhiteBkgrd">
      <a:dk1>
        <a:srgbClr val="000000"/>
      </a:dk1>
      <a:lt1>
        <a:srgbClr val="FFFFFF"/>
      </a:lt1>
      <a:dk2>
        <a:srgbClr val="A7A7A7"/>
      </a:dk2>
      <a:lt2>
        <a:srgbClr val="535353"/>
      </a:lt2>
      <a:accent1>
        <a:srgbClr val="FFD54F"/>
      </a:accent1>
      <a:accent2>
        <a:srgbClr val="0C0C0C"/>
      </a:accent2>
      <a:accent3>
        <a:srgbClr val="AEAEAE"/>
      </a:accent3>
      <a:accent4>
        <a:srgbClr val="B71233"/>
      </a:accent4>
      <a:accent5>
        <a:srgbClr val="7F7F7F"/>
      </a:accent5>
      <a:accent6>
        <a:srgbClr val="0073CE"/>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21592</TotalTime>
  <Words>1371</Words>
  <Application>Microsoft Macintosh PowerPoint</Application>
  <PresentationFormat>宽屏</PresentationFormat>
  <Paragraphs>143</Paragraphs>
  <Slides>11</Slides>
  <Notes>11</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11</vt:i4>
      </vt:variant>
    </vt:vector>
  </HeadingPairs>
  <TitlesOfParts>
    <vt:vector size="22" baseType="lpstr">
      <vt:lpstr>STHupo</vt:lpstr>
      <vt:lpstr>STXingkai</vt:lpstr>
      <vt:lpstr>宋体</vt:lpstr>
      <vt:lpstr>Noto Sans Symbols</vt:lpstr>
      <vt:lpstr>Arial</vt:lpstr>
      <vt:lpstr>Calibri</vt:lpstr>
      <vt:lpstr>Cambria</vt:lpstr>
      <vt:lpstr>Georgia</vt:lpstr>
      <vt:lpstr>Impact</vt:lpstr>
      <vt:lpstr>Verdana</vt:lpstr>
      <vt:lpstr>UofWaterloo_WhiteBkgrd</vt:lpstr>
      <vt:lpstr> Stats844 Final Project  Advance Regression: Housing Sale-price determinants and estimation</vt:lpstr>
      <vt:lpstr>Introduction</vt:lpstr>
      <vt:lpstr>Dataset Overview</vt:lpstr>
      <vt:lpstr> Data Preprocessing</vt:lpstr>
      <vt:lpstr>Linear Model</vt:lpstr>
      <vt:lpstr>Robust Regression</vt:lpstr>
      <vt:lpstr>Smoothing method</vt:lpstr>
      <vt:lpstr>Smoothing method</vt:lpstr>
      <vt:lpstr>Tree based models</vt:lpstr>
      <vt:lpstr>Conclusion</vt:lpstr>
      <vt:lpstr>Some suggestions from a Rookie Data Scientist</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House Price Prediction Challenge</dc:title>
  <cp:lastModifiedBy>Microsoft Office User</cp:lastModifiedBy>
  <cp:revision>53</cp:revision>
  <dcterms:modified xsi:type="dcterms:W3CDTF">2019-04-14T00:01:28Z</dcterms:modified>
</cp:coreProperties>
</file>